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9" r:id="rId4"/>
    <p:sldId id="272" r:id="rId5"/>
    <p:sldId id="279" r:id="rId6"/>
    <p:sldId id="280" r:id="rId7"/>
    <p:sldId id="283" r:id="rId8"/>
    <p:sldId id="281" r:id="rId9"/>
    <p:sldId id="273" r:id="rId10"/>
    <p:sldId id="275" r:id="rId11"/>
    <p:sldId id="276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815E6-15F2-4DEC-A1E7-82E5DB6D1922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4A01A-B50A-4640-A055-F358F53DBD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4A01A-B50A-4640-A055-F358F53DBD42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6F53-4E23-4CD7-966B-D224A737CE4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CDF7-56B9-4BFF-8F49-578D0ACAB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6F53-4E23-4CD7-966B-D224A737CE4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CDF7-56B9-4BFF-8F49-578D0ACAB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6F53-4E23-4CD7-966B-D224A737CE4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CDF7-56B9-4BFF-8F49-578D0ACAB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6F53-4E23-4CD7-966B-D224A737CE4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CDF7-56B9-4BFF-8F49-578D0ACAB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6F53-4E23-4CD7-966B-D224A737CE4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CDF7-56B9-4BFF-8F49-578D0ACAB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6F53-4E23-4CD7-966B-D224A737CE4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CDF7-56B9-4BFF-8F49-578D0ACAB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6F53-4E23-4CD7-966B-D224A737CE4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CDF7-56B9-4BFF-8F49-578D0ACAB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6F53-4E23-4CD7-966B-D224A737CE4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CDF7-56B9-4BFF-8F49-578D0ACAB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6F53-4E23-4CD7-966B-D224A737CE4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CDF7-56B9-4BFF-8F49-578D0ACAB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6F53-4E23-4CD7-966B-D224A737CE4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CDF7-56B9-4BFF-8F49-578D0ACAB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6F53-4E23-4CD7-966B-D224A737CE4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CDF7-56B9-4BFF-8F49-578D0ACAB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66F53-4E23-4CD7-966B-D224A737CE41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CDF7-56B9-4BFF-8F49-578D0ACAB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357158" y="428604"/>
            <a:ext cx="8358246" cy="207170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«Этого не следует делать в лесу»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714876" y="5072074"/>
            <a:ext cx="4000528" cy="128588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Подготовила воспитатель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МКДОУ «Детский сад № 6 «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Дюймовочка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г. Людиново</a:t>
            </a:r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Качалова Елена Викторовна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42910" y="0"/>
            <a:ext cx="7929618" cy="157161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Правила </a:t>
            </a:r>
            <a:r>
              <a:rPr lang="ru-RU" sz="3600" b="1" dirty="0" smtClean="0">
                <a:solidFill>
                  <a:srgbClr val="00B050"/>
                </a:solidFill>
              </a:rPr>
              <a:t>безопасного поведения </a:t>
            </a:r>
            <a:r>
              <a:rPr lang="ru-RU" sz="3600" b="1" dirty="0">
                <a:solidFill>
                  <a:srgbClr val="00B050"/>
                </a:solidFill>
              </a:rPr>
              <a:t>детей в </a:t>
            </a:r>
            <a:r>
              <a:rPr lang="ru-RU" sz="3600" b="1" dirty="0" smtClean="0">
                <a:solidFill>
                  <a:srgbClr val="00B050"/>
                </a:solidFill>
              </a:rPr>
              <a:t>лесу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928662" y="2214554"/>
            <a:ext cx="7072362" cy="121444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 подходить близко и не прикасаться к животным и насекомым. В лесу много змей, мышей и клещей, которые быстро заносят инфекции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100" name="Picture 4" descr="https://selnov35.ru/images/klesh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1" y="3857628"/>
            <a:ext cx="2588333" cy="1785950"/>
          </a:xfrm>
          <a:prstGeom prst="rect">
            <a:avLst/>
          </a:prstGeom>
          <a:noFill/>
        </p:spPr>
      </p:pic>
      <p:sp>
        <p:nvSpPr>
          <p:cNvPr id="4102" name="AutoShape 6" descr="https://fsd.multiurok.ru/html/2018/01/17/s_5a5f2da3942d2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https://fsd.multiurok.ru/html/2018/01/17/s_5a5f2da3942d2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https://fsd.multiurok.ru/html/2018/01/17/s_5a5f2da3942d2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fsd.multiurok.ru/html/2018/01/17/s_5a5f2da3942d2/img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3" name="Picture 17" descr="https://pbs.twimg.com/media/D_vAsxrWwAEeZG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786190"/>
            <a:ext cx="2852736" cy="1928826"/>
          </a:xfrm>
          <a:prstGeom prst="rect">
            <a:avLst/>
          </a:prstGeom>
          <a:noFill/>
        </p:spPr>
      </p:pic>
      <p:pic>
        <p:nvPicPr>
          <p:cNvPr id="4109" name="Picture 13" descr="C:\Users\Администратор\Desktop\печать\img4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4357694"/>
            <a:ext cx="3143272" cy="2160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42910" y="0"/>
            <a:ext cx="7929618" cy="157161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Правила </a:t>
            </a:r>
            <a:r>
              <a:rPr lang="ru-RU" sz="3600" b="1" dirty="0" smtClean="0">
                <a:solidFill>
                  <a:srgbClr val="00B050"/>
                </a:solidFill>
              </a:rPr>
              <a:t>безопасного поведения </a:t>
            </a:r>
            <a:r>
              <a:rPr lang="ru-RU" sz="3600" b="1" dirty="0">
                <a:solidFill>
                  <a:srgbClr val="00B050"/>
                </a:solidFill>
              </a:rPr>
              <a:t>детей в </a:t>
            </a:r>
            <a:r>
              <a:rPr lang="ru-RU" sz="3600" b="1" dirty="0" smtClean="0">
                <a:solidFill>
                  <a:srgbClr val="00B050"/>
                </a:solidFill>
              </a:rPr>
              <a:t>лесу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357818" y="1928802"/>
            <a:ext cx="3286148" cy="171451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 приближаться к рекам и водоемам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214942" y="4143380"/>
            <a:ext cx="3429024" cy="135732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Если вдруг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почувствовали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опасность, сразу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позвать взрослых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 помощь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6" name="Picture 4" descr="https://avatars.mds.yandex.net/get-pdb/2821795/985fe5fa-9396-41e9-94e0-a12cc31148a3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270251"/>
            <a:ext cx="2487599" cy="3587749"/>
          </a:xfrm>
          <a:prstGeom prst="rect">
            <a:avLst/>
          </a:prstGeom>
          <a:noFill/>
        </p:spPr>
      </p:pic>
      <p:pic>
        <p:nvPicPr>
          <p:cNvPr id="3074" name="Picture 2" descr="https://ds04.infourok.ru/uploads/ex/0d1c/000acf03-08c7e2a4/img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74"/>
            <a:ext cx="3911565" cy="2933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357694"/>
            <a:ext cx="76438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Благодарю за внимание!</a:t>
            </a:r>
            <a:endParaRPr lang="ru-RU" sz="5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000232" y="0"/>
            <a:ext cx="5000660" cy="157161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Мусор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857884" y="1500174"/>
            <a:ext cx="3000396" cy="142876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Соблюдайте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правила поведения в лесу, не оставляйте на природе мусор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lvl="0" algn="ctr"/>
            <a:endParaRPr lang="ru-RU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3314" name="Picture 2" descr="https://ds02.infourok.ru/uploads/ex/078a/00054b31-5c4336c4/img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5000660" cy="4143404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929322" y="3214686"/>
            <a:ext cx="3000396" cy="192882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Если у вас получилось большое количество отходов, то выкопайте для них небольшую ямку, положите их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туда,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засыпьте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землей и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прикройте дерном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5929322" y="5357826"/>
            <a:ext cx="3000396" cy="128588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Никогда не разбивайте стеклянные бутылки!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000232" y="0"/>
            <a:ext cx="5000660" cy="157161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Костер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5643570" y="1857364"/>
            <a:ext cx="3286148" cy="100013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 разводите костер вблизи деревьев и кустов, отойдите от них хотя бы на 1,5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метра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10242" name="Picture 2" descr="https://ds03.infourok.ru/uploads/ex/03a2/0000c6f1-7945e6a9/2/img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5429256" cy="4214842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572132" y="3214686"/>
            <a:ext cx="3429024" cy="107157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Если вы видите рядом костровое место, то не устраивайте новое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572132" y="4500570"/>
            <a:ext cx="3429024" cy="207170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Если вы не нашли готового места для костра, то снимите немного верхнего слоя с почвы (дерна) и разложите его вокруг своего кострища для того, чтобы создать естественное препятствие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000232" y="0"/>
            <a:ext cx="5000660" cy="157161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Костер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4786314" y="2500306"/>
            <a:ext cx="4214842" cy="321471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Никогда не оставляйте костер, уезжая домой! Залейте его водой и подождите, пока он полностью потухнет.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Убедитесь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, что он не загорится снова после вашего ухода. Если у вас есть лопата, то лучше перекопать землю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золой. Не раскидывайте угли, чтобы огонь не разгорелся снова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170" name="Picture 2" descr="https://pickimage.ru/wp-content/uploads/images/detskie/fire/koster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500306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357290" y="0"/>
            <a:ext cx="6500858" cy="1857364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Не разоряйте птичьи гнезда!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Home\Desktop\фоны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3193502" cy="4459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286248" y="2714620"/>
            <a:ext cx="4714908" cy="271464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запомнить должны и понять: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Гнезда у птичек нельзя разорять!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 траве вы увидели яйцо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Или услышали крики птенцов,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приближайтесь, не лезьте туда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не тревожьте ни птиц, ни гнезда.</a:t>
            </a:r>
          </a:p>
          <a:p>
            <a:pPr algn="ctr">
              <a:lnSpc>
                <a:spcPct val="150000"/>
              </a:lnSpc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214414" y="0"/>
            <a:ext cx="6786610" cy="214314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Не разоряйте муравейники!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36866" name="Picture 2" descr="http://xn----7sbb3aaldicno5bm3eh.xn--p1ai/99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214554"/>
            <a:ext cx="4286280" cy="3357586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643438" y="2071678"/>
            <a:ext cx="4357718" cy="35719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Муравьи – лесные санитары;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 прозвали люди их недаром!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Чтобы лес красив был и здоров,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Без личинок вредных и жуков,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Муравьи на страже день и ночь: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Гонят разных короедов прочь!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Только ты им, друг мой, не мешай!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Муравейники не разоряй!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 санитары так нужны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лесов твоей родной страны!</a:t>
            </a: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357290" y="-214338"/>
            <a:ext cx="6786610" cy="214314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Не шумите в лесу!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39938" name="Picture 2" descr="https://im0-tub-ru.yandex.net/i?id=5ad0ad5cbeb9edd98cfc7f48aaae82e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357430"/>
            <a:ext cx="4578319" cy="3505178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214942" y="2285992"/>
            <a:ext cx="3786214" cy="35719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леса музыка своя…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Её послушайте друзья!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птичьи трели раздались,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белка скачет вверх и вниз,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вот кузнечик затрещал,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ветке дятел застучал…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много звуков тут и там!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лесу не нужен шум и гам: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шуметь, галдеть, кричать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громко музыку включать!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928662" y="142852"/>
            <a:ext cx="7858180" cy="214314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</a:rPr>
              <a:t>Не забирайте из леса домой животных!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38914" name="Picture 2" descr="https://i.pinimg.com/originals/20/16/30/2016303592923d33ca87166b55d16f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3844921" cy="3286148"/>
          </a:xfrm>
          <a:prstGeom prst="rect">
            <a:avLst/>
          </a:prstGeom>
          <a:noFill/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4500562" y="2214554"/>
            <a:ext cx="4214842" cy="378621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ёжиков и белок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Лес – это дом родной.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живут там смело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летом и зимой: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Находят пропитанье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Своих детей растят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уходить из леса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Нисколько не хотят…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Поэтому не стоит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в город забирать…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Поверь: они в неволе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будут есть и спать…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642910" y="0"/>
            <a:ext cx="7929618" cy="1571612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B050"/>
                </a:solidFill>
              </a:rPr>
              <a:t>Правила </a:t>
            </a:r>
            <a:r>
              <a:rPr lang="ru-RU" sz="3600" b="1" dirty="0" smtClean="0">
                <a:solidFill>
                  <a:srgbClr val="00B050"/>
                </a:solidFill>
              </a:rPr>
              <a:t>безопасного поведения </a:t>
            </a:r>
            <a:r>
              <a:rPr lang="ru-RU" sz="3600" b="1" dirty="0">
                <a:solidFill>
                  <a:srgbClr val="00B050"/>
                </a:solidFill>
              </a:rPr>
              <a:t>детей в </a:t>
            </a:r>
            <a:r>
              <a:rPr lang="ru-RU" sz="3600" b="1" dirty="0" smtClean="0">
                <a:solidFill>
                  <a:srgbClr val="00B050"/>
                </a:solidFill>
              </a:rPr>
              <a:t>лесу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786050" y="1643050"/>
            <a:ext cx="4714908" cy="1285884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Быть все время рядом с родителями, а отходить от них можно только так, чтобы находиться в зоне видимости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357818" y="4786322"/>
            <a:ext cx="3643370" cy="142876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Ни в коем случае не есть и не пробовать листья растений, ягоды, а тем более грибы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146" name="Picture 2" descr="https://img.labirint.ru/rcimg/d058edf70f3116f1e7c7f0b1d90e0ac7/1920x1080/comments_pic/1307/0_c4fb17d9b6f7cd29d71c8778ee936b31_1360782130.jpg?1360782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14488"/>
            <a:ext cx="2428892" cy="3190663"/>
          </a:xfrm>
          <a:prstGeom prst="rect">
            <a:avLst/>
          </a:prstGeom>
          <a:noFill/>
        </p:spPr>
      </p:pic>
      <p:pic>
        <p:nvPicPr>
          <p:cNvPr id="6148" name="Picture 4" descr="https://4.bp.blogspot.com/-4Z8CSlqDobY/WLHI34wk4_I/AAAAAAAAApU/CriaRpS_kS8qfKXxcrfLfxQupuMk-BpjQCLcB/s1600/stixi-dlya-detej-o-bezopasnosti-na-prirode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579347"/>
            <a:ext cx="2273285" cy="32786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524</Words>
  <Application>Microsoft Office PowerPoint</Application>
  <PresentationFormat>Экран (4:3)</PresentationFormat>
  <Paragraphs>72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XTreme.ws</cp:lastModifiedBy>
  <cp:revision>42</cp:revision>
  <dcterms:created xsi:type="dcterms:W3CDTF">2018-03-21T16:09:24Z</dcterms:created>
  <dcterms:modified xsi:type="dcterms:W3CDTF">2020-05-17T19:33:46Z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756169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