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6" r:id="rId2"/>
    <p:sldId id="257" r:id="rId3"/>
    <p:sldId id="259" r:id="rId4"/>
    <p:sldId id="262" r:id="rId5"/>
    <p:sldId id="278" r:id="rId6"/>
    <p:sldId id="264" r:id="rId7"/>
    <p:sldId id="265" r:id="rId8"/>
    <p:sldId id="277" r:id="rId9"/>
    <p:sldId id="269" r:id="rId10"/>
    <p:sldId id="275" r:id="rId11"/>
    <p:sldId id="276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2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0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72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700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3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8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7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5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2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5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2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4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4D5E3-31F0-4570-872A-278E0977CB1B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FFA0-AA95-4694-8225-34CBAA18C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4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www.google.com/url?q%3Dhttp://apruo.ru/vospitanie-doshkolnikov/ekologicheskoe-vospitanie-doshkolnikov/656-ekologicheskoe-vospitanie-v-detskom-sadu.html%26sa%3DD%26usg%3DAFQjCNGDFizFaHUI6eb3oDftz1qNslw78g" TargetMode="External"/><Relationship Id="rId2" Type="http://schemas.openxmlformats.org/officeDocument/2006/relationships/hyperlink" Target="https://infourok.ru/go.html?href=https://www.google.com/url?q%3Dhttp://apruo.ru/stranichka-shkolnogo-psichologa/trening-dlya-uchashichsya/127-zanyatie-po-razvitiyu-vnimaniya-mladshich-shkolnikov-mir-vnimaniya-7.html%26sa%3DD%26usg%3DAFQjCNGzONhgW_5X_rQf6ryi1y7GDwkZu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4948" y="418475"/>
            <a:ext cx="8221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latin typeface="Arial Black" panose="020B0A04020102020204" pitchFamily="34" charset="0"/>
              </a:rPr>
              <a:t>РАССКАЖИТЕ ДЕТЯМ О </a:t>
            </a:r>
            <a:r>
              <a:rPr lang="ru-RU" sz="4400" i="1" dirty="0" smtClean="0">
                <a:latin typeface="Arial Black" panose="020B0A04020102020204" pitchFamily="34" charset="0"/>
              </a:rPr>
              <a:t>ПЕРЕЛЁТНЫХ </a:t>
            </a:r>
            <a:r>
              <a:rPr lang="ru-RU" sz="4400" i="1" dirty="0">
                <a:latin typeface="Arial Black" panose="020B0A04020102020204" pitchFamily="34" charset="0"/>
              </a:rPr>
              <a:t>ПТИЦАХ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1" y="1865025"/>
            <a:ext cx="5719011" cy="320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14673" y="5253335"/>
            <a:ext cx="45399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Воспитатель </a:t>
            </a:r>
            <a:r>
              <a:rPr lang="ru-RU" dirty="0">
                <a:latin typeface="Arial Black" panose="020B0A04020102020204" pitchFamily="34" charset="0"/>
              </a:rPr>
              <a:t>2 </a:t>
            </a:r>
            <a:r>
              <a:rPr lang="ru-RU" dirty="0" smtClean="0">
                <a:latin typeface="Arial Black" panose="020B0A04020102020204" pitchFamily="34" charset="0"/>
              </a:rPr>
              <a:t>младшей группы</a:t>
            </a:r>
            <a:endParaRPr lang="ru-RU" dirty="0">
              <a:latin typeface="Arial Black" panose="020B0A04020102020204" pitchFamily="34" charset="0"/>
            </a:endParaRPr>
          </a:p>
          <a:p>
            <a:pPr algn="r"/>
            <a:endParaRPr lang="ru-RU" dirty="0">
              <a:latin typeface="Arial Black" panose="020B0A04020102020204" pitchFamily="34" charset="0"/>
            </a:endParaRPr>
          </a:p>
          <a:p>
            <a:pPr algn="r"/>
            <a:r>
              <a:rPr lang="ru-RU" sz="2000" dirty="0">
                <a:latin typeface="Arial Black" panose="020B0A04020102020204" pitchFamily="34" charset="0"/>
              </a:rPr>
              <a:t>Орлова </a:t>
            </a:r>
            <a:r>
              <a:rPr lang="ru-RU" sz="2000" dirty="0" smtClean="0">
                <a:latin typeface="Arial Black" panose="020B0A04020102020204" pitchFamily="34" charset="0"/>
              </a:rPr>
              <a:t>О.А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147" y="1336533"/>
            <a:ext cx="3593379" cy="227257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ворона, не синица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зовется эта птица?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Примостилась на суку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Раздалось вокруг «ку-ку»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22" y="1336533"/>
            <a:ext cx="6362693" cy="4423136"/>
          </a:xfr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4254" y="3304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355736"/>
            <a:ext cx="9404723" cy="877318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Стишки о перелётных птицах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4" y="1197336"/>
            <a:ext cx="3628446" cy="27213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5" y="4120645"/>
            <a:ext cx="3394364" cy="2545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2" y="4044617"/>
            <a:ext cx="3495735" cy="2621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618" y="1197336"/>
            <a:ext cx="3649807" cy="27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452717"/>
            <a:ext cx="9296399" cy="6114337"/>
          </a:xfrm>
        </p:spPr>
      </p:pic>
    </p:spTree>
    <p:extLst>
      <p:ext uri="{BB962C8B-B14F-4D97-AF65-F5344CB8AC3E}">
        <p14:creationId xmlns:p14="http://schemas.microsoft.com/office/powerpoint/2010/main" val="25404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037" y="263236"/>
            <a:ext cx="5888131" cy="655646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530" y="1224829"/>
            <a:ext cx="4898234" cy="5622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птицу»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узнавать и называть птиц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развивать зрительную память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мышление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воспитывать любовь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природе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птиц (воробей, голубь, ворона, клёст, снегирь, синица).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детьми выставлены картинки птиц, а воспитатель предлагает им назвать их. Ребенок называет птицу, показывает картинку с её изображением. Остальные дети знаками показывают, согласны они или нет.( кивок или поворот головы; один или два хлопка; большой палец вверх или вниз)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4035" y="1224829"/>
            <a:ext cx="4391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не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продолжать учить детей узнать и называть птиц; развивать зрительную память, внимательность воспитывать исполнительность.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карточки с изображением птиц, наборное полотно.</a:t>
            </a:r>
          </a:p>
          <a:p>
            <a:pPr algn="just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предлагает детям внимательно посмотреть на игровое поле (стол, доска,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назвать всех птиц, затем закрыть глаза. Он прячет одну птичку, а дети, открыв глаза, должны угадать, кого спрятал воспитатель.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2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556" y="2074459"/>
            <a:ext cx="3422857" cy="2277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916" y="286464"/>
            <a:ext cx="6761747" cy="877318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50" y="1351862"/>
            <a:ext cx="8275506" cy="487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в гнёздышках»</a:t>
            </a:r>
            <a:endParaRPr lang="ru-RU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детей ходить и бегать врассыпную, не наталкиваясь друг на друга; приучать их быстро действовать по сигналу воспитателя, помогать друг другу.</a:t>
            </a:r>
          </a:p>
          <a:p>
            <a:pPr marL="0" indent="0" algn="just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одной стороны площадки свободно раскладывают обручи («гнёздышки») по количеству детей. Каждый ребёнок («птичка») стоит в своём «гнёздышке». По сигналу воспитателя дети – «птички» выбегают из обручей – «гнёзд» - и разбегаются по всей площадке. Воспитатель имитирует кормление «птиц» то в одном, то в другом конце площадки: дети присаживаются на корточки, ударяя кончиками пальцев по коленям – «клюют» корм. «Полетели птички в гнёзда!» - говорит воспитатель, дети бегут к обручам и становятся в любой свободный обруч. Игра повторяется. Когда игра будет усвоена детьми, можно ввести новые правила: разложить 3-4 больших обруча – «в гнезде живёт несколько птиц». На сигнал: «Полетели птицы в гнёзда» - дети бегут, в каждый обруч встают 2-3 детей. Воспитатель следит, чтобы они не толкались, а помогали друг другу встать в обруч, использовали всю площадь, выделенную для игры.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0" y="2238233"/>
            <a:ext cx="10645253" cy="39941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«Птички летают»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детей спрыгивать с невысоких предметов, бегать врассыпную, действовать только по сигналу; приучать малышей помогать друг другу.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на небольшое возвышение – доску, кубики, бруски (высота 5-10 см) – по одной стороне площадки. Воспитатель говорит: «На улице солнышко светит, все птички вылетают из гнёздышек, ищут зёрнышки, крошки». Дети спрыгивают с возвышений, «летают» (бегают, размахивая руками – «крыльями»), приседают, «клюют» зёрнышки (стучат пальчиками по земле). Со словами воспитателя: «Дождик пошёл! Все птички спрятались в гнёздышки!» - дети бегут на свои места. Перед игрой воспитатель должен приготовить невысокие скамеечки или такое количество кубиков, брусков, чтобы хватило всем желающим играть. Расположить их надо в одной стороне площадки на достаточном расстоянии друг от друга, чтобы дети не толкались и могли свободно занять свои места. Нужно показать детям, как мягко спрыгивать, помочь им подняться на возвышение после бега. При повторении игры сигнал можно давать одним словом: «Солнышко!» или «Дождик!» Дети должны знать, по какому сигналу что нужно делать.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-313899"/>
            <a:ext cx="8816454" cy="32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0" y="668740"/>
            <a:ext cx="9258283" cy="5936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раз! Птички, два!»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упражнять детей в выполнении движений, учить счету.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говорит: «Сейчас будем играть.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птички лапок? А глазок, крылышек?»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раз! (Дети выдвигают вперед одну ногу.)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два! (Выдвигают другую ногу.)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Скок-скок-скок! (Дети скачут на обеих ногах.)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раз! (Дети поднимают крылышко.)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два! (Поднимают крылышко.)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Хлоп! Хлоп! Хлоп! (Дети хлопают в ладоши.)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раз! (Дети закрывают рукой один глаз.)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Птички, два! (Закрывают другой глаз.)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«Птички» открывают глаза и бегают, машут крылышками, чирикают, пищат. Воспитатель: «Все, улетели!»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детей игра повторяется 2—3 раза.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32" y="1588172"/>
            <a:ext cx="5446668" cy="339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1240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643485"/>
            <a:ext cx="10083951" cy="4648133"/>
          </a:xfrm>
        </p:spPr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Вахрушев А.А.,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Кочемасова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Е.Е., Акимова Ю.А., Белова И.К. Здравствуй мир! Окружающий мир для дошкольников. —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Экологическое воспитание младших дошкольников. М., 2002.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М.Д. Экологическое развитие детей дошкольного и младшего школьного возраста. М.,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Никифорова. Сборник программно- методических материалов по изучению родного края.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«Мир в картинках» (мир природы).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«Перелетные птицы» – М: Мозаика - Синтез,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2005-2010.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«Расскажите детям о птицах» (Мир природы).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637" y="872837"/>
            <a:ext cx="4211782" cy="5805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Травка зеленеет,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блестит;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 с весною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сени к нам летит.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нею солнце краше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весна милей…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Прощебечь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дороги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привет скорей!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 тебе я зерен,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песню спой,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стран далеких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 с собой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(А. Плещеев)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5091" y="3293232"/>
            <a:ext cx="4824845" cy="3079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5" y="169717"/>
            <a:ext cx="5237018" cy="29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327" y="1221387"/>
            <a:ext cx="6378926" cy="591371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90" y="1814945"/>
            <a:ext cx="8971183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омочь родителям в домашних условиях дать знания своим детям о жизни перелетных птиц.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представление о перелётных птицах, об их жизни в весенний период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жизни птиц, воображение, мышление, речь детей, обогащать их словарь;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и заботливое отношение к птицам.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616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403" y="729809"/>
            <a:ext cx="7749744" cy="1043573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детстве закладываются основы личности, в том числе отношение к природе, окружающему миру.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Формируя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гуманное отношение к природе, я стараюсь достичь того, чтобы каждый ребёнок осознал, что человек и природа взаимосвязаны, поэтому забота о природе, на примере – птиц, есть заботы о человеке, и о будущем.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заключается в том, чтобы подвести детей к пониманию того, что все мы вместе, и каждый из нас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за друзей наших меньших.</a:t>
            </a:r>
          </a:p>
        </p:txBody>
      </p:sp>
    </p:spTree>
    <p:extLst>
      <p:ext uri="{BB962C8B-B14F-4D97-AF65-F5344CB8AC3E}">
        <p14:creationId xmlns:p14="http://schemas.microsoft.com/office/powerpoint/2010/main" val="23591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5" y="132884"/>
            <a:ext cx="4630057" cy="2826810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1523" y="3151622"/>
            <a:ext cx="942109" cy="942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5" y="3141146"/>
            <a:ext cx="4630057" cy="2970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68" y="93721"/>
            <a:ext cx="4315051" cy="2821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83" y="3151622"/>
            <a:ext cx="4273436" cy="28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36" y="721518"/>
            <a:ext cx="4334309" cy="26672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62" y="3657585"/>
            <a:ext cx="4795837" cy="2988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855" y="1468582"/>
            <a:ext cx="466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весне то там, то тут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Песню весело поют: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к нам …грачи»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0745" y="367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52" y="3116647"/>
            <a:ext cx="4165455" cy="24536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47" y="328027"/>
            <a:ext cx="2859089" cy="3570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745" y="1177636"/>
            <a:ext cx="644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Эту птицу всякий знает,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лету она хватает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Мух, кузнечиков, сверчков,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Бабочек, стрекоз, жучков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(Ласточка)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7379" y="1808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альчиковая гимнастика обрезка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7699" y="722602"/>
            <a:ext cx="8851756" cy="5010750"/>
          </a:xfrm>
        </p:spPr>
      </p:pic>
    </p:spTree>
    <p:extLst>
      <p:ext uri="{BB962C8B-B14F-4D97-AF65-F5344CB8AC3E}">
        <p14:creationId xmlns:p14="http://schemas.microsoft.com/office/powerpoint/2010/main" val="33217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9"/>
            <a:ext cx="3621088" cy="318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шесте – дворец,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дворце певец.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 ….. скворец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4141"/>
          <a:stretch/>
        </p:blipFill>
        <p:spPr>
          <a:xfrm>
            <a:off x="6107372" y="263237"/>
            <a:ext cx="4172699" cy="2895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95" y="3257068"/>
            <a:ext cx="4236560" cy="3170359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4049" y="3442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3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279</TotalTime>
  <Words>471</Words>
  <Application>Microsoft Office PowerPoint</Application>
  <PresentationFormat>Произвольный</PresentationFormat>
  <Paragraphs>71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Презентация PowerPoint</vt:lpstr>
      <vt:lpstr>Презентация PowerPoint</vt:lpstr>
      <vt:lpstr>Цель :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ворона, не синица Как зовется эта птица? Примостилась на суку Раздалось вокруг «ку-ку»</vt:lpstr>
      <vt:lpstr>Стишки о перелётных птицах</vt:lpstr>
      <vt:lpstr>Презентация PowerPoint</vt:lpstr>
      <vt:lpstr>Дидактические игры</vt:lpstr>
      <vt:lpstr>Подвижные игры</vt:lpstr>
      <vt:lpstr>Презентация PowerPoint</vt:lpstr>
      <vt:lpstr>Презентация PowerPoint</vt:lpstr>
      <vt:lpstr>Список литературы: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Оля</dc:creator>
  <cp:lastModifiedBy>User</cp:lastModifiedBy>
  <cp:revision>30</cp:revision>
  <dcterms:created xsi:type="dcterms:W3CDTF">2020-05-14T12:28:21Z</dcterms:created>
  <dcterms:modified xsi:type="dcterms:W3CDTF">2020-05-15T15:41:13Z</dcterms:modified>
</cp:coreProperties>
</file>