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9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F8749-59F8-4134-BF37-50DD0AA05329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FEC48-2F44-4149-B9A3-7BED3710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FEC48-2F44-4149-B9A3-7BED371060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7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2857"/>
            <a:ext cx="8352928" cy="1512168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Дикие животные </a:t>
            </a:r>
            <a:br>
              <a:rPr lang="ru-RU" sz="4800" dirty="0" smtClean="0"/>
            </a:br>
            <a:r>
              <a:rPr lang="ru-RU" sz="4800" dirty="0" smtClean="0"/>
              <a:t>и их детеныши весной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5086672" cy="150345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Дистанционное занятие</a:t>
            </a:r>
          </a:p>
          <a:p>
            <a:endParaRPr lang="ru-RU" sz="2000" dirty="0" smtClean="0"/>
          </a:p>
          <a:p>
            <a:r>
              <a:rPr lang="ru-RU" sz="2000" dirty="0" smtClean="0"/>
              <a:t>Подготовила воспитатель 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Шилкина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Ю.А.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4754" name="Picture 2" descr="https://avatars.mds.yandex.net/get-pdb/2932547/2999b7d5-982e-41cc-91ac-ee8b924cee40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35198"/>
            <a:ext cx="3528392" cy="2425770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244408" y="476672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6018" name="Picture 2" descr="C:\Users\юля\Downloads\бельчат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907" y="1196752"/>
            <a:ext cx="4175093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19" name="Picture 3" descr="C:\Users\юля\Downloads\вол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12416"/>
            <a:ext cx="4765570" cy="354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юля\Downloads\зайча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4664"/>
            <a:ext cx="4032448" cy="290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172400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 свидания, весенний лес!</a:t>
            </a:r>
            <a:endParaRPr lang="ru-RU" dirty="0"/>
          </a:p>
        </p:txBody>
      </p:sp>
      <p:pic>
        <p:nvPicPr>
          <p:cNvPr id="88066" name="Picture 2" descr="C:\Users\юля\Downloads\хор в лесу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7227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сна в лес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7467202" cy="5593110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604448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Кто-то оставил кусочки шерсти  на веточках</a:t>
            </a:r>
            <a:endParaRPr lang="ru-RU" dirty="0"/>
          </a:p>
        </p:txBody>
      </p:sp>
      <p:pic>
        <p:nvPicPr>
          <p:cNvPr id="9" name="Содержимое 3" descr="шерсть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5440408" cy="360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regnum.ru/uploads/pictures/news/2018/07/05/regnum_picture_1530788864140308_normal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32040" y="3717032"/>
            <a:ext cx="3889375" cy="279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8" name="AutoShape 2" descr="http://900igr.net/up/datas/165819/0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100392" y="17008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У животных начинается линька</a:t>
            </a:r>
            <a:endParaRPr lang="ru-RU" dirty="0"/>
          </a:p>
        </p:txBody>
      </p:sp>
      <p:pic>
        <p:nvPicPr>
          <p:cNvPr id="7" name="Содержимое 6" descr="74d4be0394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0899" y="692696"/>
            <a:ext cx="327729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31388.1339054823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212976"/>
            <a:ext cx="3876675" cy="280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3" name="Picture 3" descr="C:\Users\юля\Downloads\з л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6672"/>
            <a:ext cx="3240360" cy="259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4" name="Picture 4" descr="C:\Users\юля\Downloads\медвед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212976"/>
            <a:ext cx="3240360" cy="290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460432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5949280"/>
            <a:ext cx="81472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зайчик и белочка меняют и цвет своей шубки</a:t>
            </a:r>
            <a:endParaRPr lang="ru-RU" dirty="0"/>
          </a:p>
        </p:txBody>
      </p:sp>
      <p:pic>
        <p:nvPicPr>
          <p:cNvPr id="7" name="Содержимое 6" descr="заяц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19464" y="2564904"/>
            <a:ext cx="4824536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белочка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4970462" cy="302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524328" y="14847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Из берлоги выходит медведь</a:t>
            </a:r>
            <a:endParaRPr lang="ru-RU" dirty="0"/>
          </a:p>
        </p:txBody>
      </p:sp>
      <p:pic>
        <p:nvPicPr>
          <p:cNvPr id="82947" name="Picture 3" descr="C:\Users\юля\Downloads\медв пр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704856" cy="513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457200" y="548680"/>
            <a:ext cx="8003232" cy="532859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2" name="Picture 4" descr="https://ds04.infourok.ru/uploads/ex/12bb/0003a8b2-335c1129/img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8033544" cy="6025158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Лиса с лисятами</a:t>
            </a:r>
            <a:endParaRPr lang="ru-RU" dirty="0"/>
          </a:p>
        </p:txBody>
      </p:sp>
      <p:pic>
        <p:nvPicPr>
          <p:cNvPr id="84995" name="Picture 3" descr="C:\Users\юля\Downloads\лися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08069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-180528" y="260648"/>
            <a:ext cx="8867328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Медведица с медвежонком</a:t>
            </a:r>
            <a:endParaRPr lang="ru-RU" dirty="0"/>
          </a:p>
        </p:txBody>
      </p:sp>
      <p:pic>
        <p:nvPicPr>
          <p:cNvPr id="3074" name="Picture 2" descr="C:\Users\юля\Downloads\миш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418154" cy="52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271</TotalTime>
  <Words>45</Words>
  <Application>Microsoft Office PowerPoint</Application>
  <PresentationFormat>Экран (4:3)</PresentationFormat>
  <Paragraphs>13</Paragraphs>
  <Slides>11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Дикие животные  и их детеныши весной </vt:lpstr>
      <vt:lpstr>Слайд 2</vt:lpstr>
      <vt:lpstr>Кто-то оставил кусочки шерсти  на веточках</vt:lpstr>
      <vt:lpstr>У животных начинается линька</vt:lpstr>
      <vt:lpstr>А зайчик и белочка меняют и цвет своей шубки</vt:lpstr>
      <vt:lpstr>Из берлоги выходит медведь</vt:lpstr>
      <vt:lpstr>Слайд 7</vt:lpstr>
      <vt:lpstr>Лиса с лисятами</vt:lpstr>
      <vt:lpstr>Медведица с медвежонком</vt:lpstr>
      <vt:lpstr>Слайд 10</vt:lpstr>
      <vt:lpstr>До свидания, весенний лес!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30</cp:revision>
  <dcterms:created xsi:type="dcterms:W3CDTF">2020-05-12T09:53:02Z</dcterms:created>
  <dcterms:modified xsi:type="dcterms:W3CDTF">2020-05-15T07:13:28Z</dcterms:modified>
</cp:coreProperties>
</file>