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1" r:id="rId6"/>
    <p:sldId id="273" r:id="rId7"/>
    <p:sldId id="275" r:id="rId8"/>
    <p:sldId id="276" r:id="rId9"/>
    <p:sldId id="262" r:id="rId10"/>
    <p:sldId id="277" r:id="rId11"/>
    <p:sldId id="278" r:id="rId12"/>
    <p:sldId id="288" r:id="rId13"/>
    <p:sldId id="280" r:id="rId14"/>
    <p:sldId id="279" r:id="rId15"/>
    <p:sldId id="281" r:id="rId16"/>
    <p:sldId id="284" r:id="rId17"/>
    <p:sldId id="283" r:id="rId18"/>
    <p:sldId id="282" r:id="rId19"/>
    <p:sldId id="286" r:id="rId20"/>
    <p:sldId id="285" r:id="rId21"/>
    <p:sldId id="292" r:id="rId22"/>
    <p:sldId id="291" r:id="rId23"/>
    <p:sldId id="290" r:id="rId24"/>
    <p:sldId id="289" r:id="rId25"/>
    <p:sldId id="295" r:id="rId26"/>
    <p:sldId id="294" r:id="rId27"/>
    <p:sldId id="293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85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8" autoAdjust="0"/>
  </p:normalViewPr>
  <p:slideViewPr>
    <p:cSldViewPr>
      <p:cViewPr varScale="1">
        <p:scale>
          <a:sx n="112" d="100"/>
          <a:sy n="112" d="100"/>
        </p:scale>
        <p:origin x="-15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2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5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2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8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8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9.wav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0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1.wav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microsoft.com/office/2007/relationships/media" Target="../media/media12.wav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microsoft.com/office/2007/relationships/media" Target="../media/media13.wav"/><Relationship Id="rId1" Type="http://schemas.openxmlformats.org/officeDocument/2006/relationships/audio" Target="NULL" TargetMode="Externa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microsoft.com/office/2007/relationships/media" Target="../media/media14.wav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microsoft.com/office/2007/relationships/media" Target="../media/media15.wav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microsoft.com/office/2007/relationships/media" Target="../media/media16.wav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microsoft.com/office/2007/relationships/media" Target="../media/media17.wav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microsoft.com/office/2007/relationships/media" Target="../media/media18.wav"/><Relationship Id="rId1" Type="http://schemas.openxmlformats.org/officeDocument/2006/relationships/audio" Target="NULL" TargetMode="Externa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9.wav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microsoft.com/office/2007/relationships/media" Target="../media/media20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21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microsoft.com/office/2007/relationships/media" Target="../media/media22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23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24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microsoft.com/office/2007/relationships/media" Target="../media/media25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microsoft.com/office/2007/relationships/media" Target="../media/media26.wav"/><Relationship Id="rId1" Type="http://schemas.openxmlformats.org/officeDocument/2006/relationships/audio" Target="NULL" TargetMode="Externa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microsoft.com/office/2007/relationships/media" Target="../media/media27.wav"/><Relationship Id="rId1" Type="http://schemas.openxmlformats.org/officeDocument/2006/relationships/audio" Target="NULL" TargetMode="Externa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7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8.wav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29" b="22731"/>
          <a:stretch/>
        </p:blipFill>
        <p:spPr>
          <a:xfrm>
            <a:off x="3187" y="8002"/>
            <a:ext cx="91844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6" y="2903739"/>
            <a:ext cx="9160668" cy="993775"/>
          </a:xfrm>
          <a:noFill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«ЛЕС В ЖИЗНИ ЧЕЛОВЕКА»</a:t>
            </a:r>
            <a:endParaRPr lang="ru-RU" sz="4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973" y="908720"/>
            <a:ext cx="8820472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занятие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подготовительной группы на тему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445443"/>
            <a:ext cx="482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Антинова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Ю.В. 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30746" y="44624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общеобразовательное учреждение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Детский сад №6 </a:t>
            </a:r>
            <a:r>
              <a:rPr lang="ru-RU" sz="1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4057" y="6220261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Людиново 2020год.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6"/>
    </mc:Choice>
    <mc:Fallback xmlns="">
      <p:transition spd="slow" advTm="29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3157" y="260648"/>
            <a:ext cx="4241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ЛИСТВЕННЫЙ ЛЕС</a:t>
            </a:r>
            <a:endParaRPr lang="ru-RU" sz="4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6.6693" end="1032.30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0"/>
    </mc:Choice>
    <mc:Fallback xmlns="">
      <p:transition spd="slow" advTm="3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596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7.7872" end="1198.28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0"/>
    </mc:Choice>
    <mc:Fallback xmlns="">
      <p:transition spd="slow" advTm="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7983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205">
            <a:off x="219459" y="239308"/>
            <a:ext cx="2552341" cy="206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5.012" end="781.28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"/>
    </mc:Choice>
    <mc:Fallback xmlns="">
      <p:transition spd="slow" advTm="3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845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701">
            <a:off x="197288" y="255331"/>
            <a:ext cx="2553853" cy="2068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2772"/>
          <a:stretch/>
        </p:blipFill>
        <p:spPr>
          <a:xfrm>
            <a:off x="219459" y="2996952"/>
            <a:ext cx="2553853" cy="22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22.4528" end="1235.294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"/>
    </mc:Choice>
    <mc:Fallback xmlns="">
      <p:transition spd="slow" advTm="5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4642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59">
            <a:off x="219459" y="239307"/>
            <a:ext cx="2515512" cy="2037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25863" r="32957" b="40884"/>
          <a:stretch/>
        </p:blipFill>
        <p:spPr>
          <a:xfrm>
            <a:off x="3102575" y="1556792"/>
            <a:ext cx="2987095" cy="20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2772"/>
          <a:stretch/>
        </p:blipFill>
        <p:spPr>
          <a:xfrm>
            <a:off x="219459" y="2996952"/>
            <a:ext cx="2553853" cy="22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4.8056" end="894.968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9"/>
    </mc:Choice>
    <mc:Fallback xmlns="">
      <p:transition spd="slow" advTm="3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37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48">
            <a:off x="197288" y="255331"/>
            <a:ext cx="2553853" cy="2068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25863" r="32957" b="40884"/>
          <a:stretch/>
        </p:blipFill>
        <p:spPr>
          <a:xfrm>
            <a:off x="3102575" y="1556792"/>
            <a:ext cx="2987095" cy="20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2772"/>
          <a:stretch/>
        </p:blipFill>
        <p:spPr>
          <a:xfrm>
            <a:off x="219459" y="2996952"/>
            <a:ext cx="2553853" cy="22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8956" r="52771" b="4257"/>
          <a:stretch/>
        </p:blipFill>
        <p:spPr>
          <a:xfrm>
            <a:off x="3347864" y="4180490"/>
            <a:ext cx="3024337" cy="219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9.7312" end="1231.78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2"/>
    </mc:Choice>
    <mc:Fallback xmlns="">
      <p:transition spd="slow" advTm="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3060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48">
            <a:off x="197288" y="255331"/>
            <a:ext cx="2553853" cy="2068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25863" r="32957" b="40884"/>
          <a:stretch/>
        </p:blipFill>
        <p:spPr>
          <a:xfrm>
            <a:off x="3102575" y="1556792"/>
            <a:ext cx="2987095" cy="20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2772"/>
          <a:stretch/>
        </p:blipFill>
        <p:spPr>
          <a:xfrm>
            <a:off x="219459" y="2996952"/>
            <a:ext cx="2553853" cy="22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8956" r="52771" b="4257"/>
          <a:stretch/>
        </p:blipFill>
        <p:spPr>
          <a:xfrm>
            <a:off x="3347864" y="4180490"/>
            <a:ext cx="3024337" cy="219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5944" r="68647" b="68032"/>
          <a:stretch/>
        </p:blipFill>
        <p:spPr>
          <a:xfrm>
            <a:off x="6674305" y="177422"/>
            <a:ext cx="2146167" cy="152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.6022" end="957.804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"/>
    </mc:Choice>
    <mc:Fallback xmlns="">
      <p:transition spd="slow" advTm="2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013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48">
            <a:off x="197288" y="255331"/>
            <a:ext cx="2553853" cy="2068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25863" r="32957" b="40884"/>
          <a:stretch/>
        </p:blipFill>
        <p:spPr>
          <a:xfrm>
            <a:off x="3102575" y="1556792"/>
            <a:ext cx="2987095" cy="20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2772"/>
          <a:stretch/>
        </p:blipFill>
        <p:spPr>
          <a:xfrm>
            <a:off x="219459" y="2996952"/>
            <a:ext cx="2553853" cy="22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8956" r="52771" b="4257"/>
          <a:stretch/>
        </p:blipFill>
        <p:spPr>
          <a:xfrm>
            <a:off x="3347864" y="4180490"/>
            <a:ext cx="3024337" cy="219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5944" r="68647" b="68032"/>
          <a:stretch/>
        </p:blipFill>
        <p:spPr>
          <a:xfrm>
            <a:off x="6674305" y="177422"/>
            <a:ext cx="2146167" cy="152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5" t="3724" r="2168" b="63212"/>
          <a:stretch/>
        </p:blipFill>
        <p:spPr>
          <a:xfrm rot="21110680">
            <a:off x="6793420" y="2155480"/>
            <a:ext cx="1937397" cy="168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99.4748" end="1537.37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"/>
    </mc:Choice>
    <mc:Fallback xmlns="">
      <p:transition spd="slow" advTm="1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264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48">
            <a:off x="197288" y="255331"/>
            <a:ext cx="2553853" cy="2068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25863" r="32957" b="40884"/>
          <a:stretch/>
        </p:blipFill>
        <p:spPr>
          <a:xfrm>
            <a:off x="3102575" y="1556792"/>
            <a:ext cx="2987095" cy="208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2772"/>
          <a:stretch/>
        </p:blipFill>
        <p:spPr>
          <a:xfrm>
            <a:off x="219459" y="2996952"/>
            <a:ext cx="2553853" cy="22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8956" r="52771" b="4257"/>
          <a:stretch/>
        </p:blipFill>
        <p:spPr>
          <a:xfrm>
            <a:off x="3347864" y="4180490"/>
            <a:ext cx="3024337" cy="219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5944" r="68647" b="68032"/>
          <a:stretch/>
        </p:blipFill>
        <p:spPr>
          <a:xfrm>
            <a:off x="6674305" y="177422"/>
            <a:ext cx="2146167" cy="152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9" t="63133" r="3539" b="5060"/>
          <a:stretch/>
        </p:blipFill>
        <p:spPr>
          <a:xfrm rot="16200000">
            <a:off x="6656177" y="4644074"/>
            <a:ext cx="2294669" cy="160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5" t="3724" r="2168" b="63212"/>
          <a:stretch/>
        </p:blipFill>
        <p:spPr>
          <a:xfrm rot="21110680">
            <a:off x="6793420" y="2155480"/>
            <a:ext cx="1937397" cy="168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3.9299" end="1233.929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4"/>
    </mc:Choice>
    <mc:Fallback xmlns="">
      <p:transition spd="slow" advTm="3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1"/>
        <p14:stopEvt time="3048" objId="11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6896" y="44624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3" y="1001120"/>
            <a:ext cx="8725174" cy="5741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2.1357" end="660.854400000000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8"/>
    </mc:Choice>
    <mc:Fallback xmlns="">
      <p:transition spd="slow" advTm="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7201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0"/>
            <a:ext cx="9234060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84.0204" end="725.70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8"/>
    </mc:Choice>
    <mc:Fallback xmlns="">
      <p:transition spd="slow" advTm="11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0348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25.8234" end="951.02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4"/>
    </mc:Choice>
    <mc:Fallback xmlns="">
      <p:transition spd="slow" advTm="9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897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1.3996" end="978.55909999999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"/>
    </mc:Choice>
    <mc:Fallback xmlns="">
      <p:transition spd="slow" advTm="3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271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 t="10442" r="6119" b="57133"/>
          <a:stretch/>
        </p:blipFill>
        <p:spPr>
          <a:xfrm>
            <a:off x="6476757" y="4193701"/>
            <a:ext cx="2757303" cy="2114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5.91" end="588.825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"/>
    </mc:Choice>
    <mc:Fallback xmlns="">
      <p:transition spd="slow" advTm="4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761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4752" r="52530" b="63119"/>
          <a:stretch/>
        </p:blipFill>
        <p:spPr>
          <a:xfrm>
            <a:off x="24218" y="4683226"/>
            <a:ext cx="2778105" cy="21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 t="10442" r="6119" b="57133"/>
          <a:stretch/>
        </p:blipFill>
        <p:spPr>
          <a:xfrm>
            <a:off x="6476757" y="4193701"/>
            <a:ext cx="2757303" cy="2114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6.2895" end="730.733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2"/>
    </mc:Choice>
    <mc:Fallback xmlns="">
      <p:transition spd="slow" advTm="3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157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4752" r="52530" b="63119"/>
          <a:stretch/>
        </p:blipFill>
        <p:spPr>
          <a:xfrm>
            <a:off x="24218" y="4683226"/>
            <a:ext cx="2778105" cy="21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46435" r="78802" b="3566"/>
          <a:stretch/>
        </p:blipFill>
        <p:spPr>
          <a:xfrm>
            <a:off x="2483768" y="1010400"/>
            <a:ext cx="1966059" cy="277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 t="10442" r="6119" b="57133"/>
          <a:stretch/>
        </p:blipFill>
        <p:spPr>
          <a:xfrm>
            <a:off x="6476757" y="4193701"/>
            <a:ext cx="2757303" cy="2114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0.8953" end="478.275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"/>
    </mc:Choice>
    <mc:Fallback xmlns="">
      <p:transition spd="slow" advTm="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223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4752" r="52530" b="63119"/>
          <a:stretch/>
        </p:blipFill>
        <p:spPr>
          <a:xfrm>
            <a:off x="24218" y="4683226"/>
            <a:ext cx="2778105" cy="21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46435" r="78802" b="3566"/>
          <a:stretch/>
        </p:blipFill>
        <p:spPr>
          <a:xfrm>
            <a:off x="2483768" y="1010400"/>
            <a:ext cx="1966059" cy="277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 t="10442" r="6119" b="57133"/>
          <a:stretch/>
        </p:blipFill>
        <p:spPr>
          <a:xfrm>
            <a:off x="6476757" y="4193701"/>
            <a:ext cx="2757303" cy="2114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53195" r="3474" b="2963"/>
          <a:stretch/>
        </p:blipFill>
        <p:spPr>
          <a:xfrm>
            <a:off x="4565709" y="2064444"/>
            <a:ext cx="1836754" cy="2489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3.0585" end="613.24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"/>
    </mc:Choice>
    <mc:Fallback xmlns="">
      <p:transition spd="slow" advTm="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397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4752" r="52530" b="63119"/>
          <a:stretch/>
        </p:blipFill>
        <p:spPr>
          <a:xfrm>
            <a:off x="24218" y="4683226"/>
            <a:ext cx="2778105" cy="21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46435" r="78802" b="3566"/>
          <a:stretch/>
        </p:blipFill>
        <p:spPr>
          <a:xfrm>
            <a:off x="2483768" y="1010400"/>
            <a:ext cx="1966059" cy="277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 t="10442" r="6119" b="57133"/>
          <a:stretch/>
        </p:blipFill>
        <p:spPr>
          <a:xfrm>
            <a:off x="6476757" y="4193701"/>
            <a:ext cx="2757303" cy="2114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68079" r="25043" b="4047"/>
          <a:stretch/>
        </p:blipFill>
        <p:spPr>
          <a:xfrm>
            <a:off x="127610" y="2644695"/>
            <a:ext cx="2571320" cy="1774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53195" r="3474" b="2963"/>
          <a:stretch/>
        </p:blipFill>
        <p:spPr>
          <a:xfrm>
            <a:off x="4565709" y="2064444"/>
            <a:ext cx="1836754" cy="2489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7.9475" end="337.56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"/>
    </mc:Choice>
    <mc:Fallback xmlns="">
      <p:transition spd="slow" advTm="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503" objId="4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-1092"/>
            <a:ext cx="92340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555" y="44624"/>
            <a:ext cx="818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Правила поведения 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лесу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4752" r="52530" b="63119"/>
          <a:stretch/>
        </p:blipFill>
        <p:spPr>
          <a:xfrm>
            <a:off x="24218" y="4683226"/>
            <a:ext cx="2778105" cy="215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68662" r="52587" b="3234"/>
          <a:stretch/>
        </p:blipFill>
        <p:spPr>
          <a:xfrm>
            <a:off x="6441591" y="1761102"/>
            <a:ext cx="2702409" cy="1770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46435" r="78802" b="3566"/>
          <a:stretch/>
        </p:blipFill>
        <p:spPr>
          <a:xfrm>
            <a:off x="2483768" y="1010400"/>
            <a:ext cx="1966059" cy="277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 t="10442" r="6119" b="57133"/>
          <a:stretch/>
        </p:blipFill>
        <p:spPr>
          <a:xfrm>
            <a:off x="6476757" y="4193701"/>
            <a:ext cx="2757303" cy="2114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928" r="75186" b="66101"/>
          <a:stretch/>
        </p:blipFill>
        <p:spPr>
          <a:xfrm>
            <a:off x="3081675" y="4607086"/>
            <a:ext cx="2736304" cy="20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68079" r="25043" b="4047"/>
          <a:stretch/>
        </p:blipFill>
        <p:spPr>
          <a:xfrm>
            <a:off x="127610" y="2644695"/>
            <a:ext cx="2571320" cy="1774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53195" r="3474" b="2963"/>
          <a:stretch/>
        </p:blipFill>
        <p:spPr>
          <a:xfrm>
            <a:off x="4565709" y="2064444"/>
            <a:ext cx="1836754" cy="2489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7.7478" end="753.428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8"/>
    </mc:Choice>
    <mc:Fallback xmlns="">
      <p:transition spd="slow" advTm="5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845" objId="4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37" b="23333"/>
          <a:stretch/>
        </p:blipFill>
        <p:spPr>
          <a:xfrm>
            <a:off x="-9066" y="0"/>
            <a:ext cx="9162132" cy="6858000"/>
          </a:xfrm>
          <a:prstGeom prst="rect">
            <a:avLst/>
          </a:prstGeom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72886"/>
            <a:ext cx="9433048" cy="564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4.4391" end="762.9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6"/>
    </mc:Choice>
    <mc:Fallback xmlns="">
      <p:transition spd="slow" advTm="14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167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789" y="0"/>
            <a:ext cx="10786189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3.4092" end="800.22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9"/>
    </mc:Choice>
    <mc:Fallback xmlns="">
      <p:transition spd="slow" advTm="3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31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789" y="0"/>
            <a:ext cx="10786189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8.4234" end="652.81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4"/>
    </mc:Choice>
    <mc:Fallback xmlns="">
      <p:transition spd="slow" advTm="15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4630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9100" y="260648"/>
            <a:ext cx="34496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ХВОЙНЫЙ ЛЕС</a:t>
            </a:r>
            <a:endParaRPr lang="ru-RU" sz="4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04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4"/>
    </mc:Choice>
    <mc:Fallback xmlns="">
      <p:transition spd="slow" advTm="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9169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Капля 1"/>
          <p:cNvSpPr/>
          <p:nvPr/>
        </p:nvSpPr>
        <p:spPr>
          <a:xfrm rot="10484222">
            <a:off x="2765470" y="2723848"/>
            <a:ext cx="5184576" cy="324036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3064"/>
          <a:stretch/>
        </p:blipFill>
        <p:spPr>
          <a:xfrm>
            <a:off x="3701667" y="3244556"/>
            <a:ext cx="2776252" cy="2502683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5.895" end="1364.39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5"/>
    </mc:Choice>
    <mc:Fallback xmlns="">
      <p:transition spd="slow" advTm="14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3939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0"/>
            <a:ext cx="9234060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9.7612" end="486.11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6"/>
    </mc:Choice>
    <mc:Fallback xmlns="">
      <p:transition spd="slow" advTm="9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788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2409"/>
          <a:stretch/>
        </p:blipFill>
        <p:spPr>
          <a:xfrm>
            <a:off x="0" y="0"/>
            <a:ext cx="923406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6" b="96459" l="7257" r="4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" r="52040"/>
          <a:stretch/>
        </p:blipFill>
        <p:spPr>
          <a:xfrm>
            <a:off x="539552" y="-385911"/>
            <a:ext cx="4608512" cy="7629822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2.3368" end="392.933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8344" y="476672"/>
            <a:ext cx="1796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БЕРЁЗА</a:t>
            </a:r>
            <a:endParaRPr lang="ru-RU" sz="4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52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2"/>
    </mc:Choice>
    <mc:Fallback xmlns="">
      <p:transition spd="slow" advTm="20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9487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5.5608999999999" end="3180.90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260648"/>
            <a:ext cx="4243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БЕРЁЗОВАЯ РОЩА</a:t>
            </a:r>
            <a:endParaRPr lang="ru-RU" sz="4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26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3"/>
    </mc:Choice>
    <mc:Fallback xmlns="">
      <p:transition spd="slow" advTm="35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35405" objId="3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94</Words>
  <Application>Microsoft Office PowerPoint</Application>
  <PresentationFormat>Экран (4:3)</PresentationFormat>
  <Paragraphs>28</Paragraphs>
  <Slides>28</Slides>
  <Notes>0</Notes>
  <HiddenSlides>0</HiddenSlides>
  <MMClips>27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«ЛЕС В ЖИЗНИ ЧЕЛОВЕКА»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«ЗАЧЕМ ЛЮДИ ХОДЯТ В ЛЕС»</dc:title>
  <dc:creator>Yulya</dc:creator>
  <cp:lastModifiedBy>User</cp:lastModifiedBy>
  <cp:revision>30</cp:revision>
  <dcterms:created xsi:type="dcterms:W3CDTF">2020-05-01T17:00:28Z</dcterms:created>
  <dcterms:modified xsi:type="dcterms:W3CDTF">2020-05-20T05:43:10Z</dcterms:modified>
</cp:coreProperties>
</file>