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74" r:id="rId4"/>
    <p:sldId id="260" r:id="rId5"/>
    <p:sldId id="259" r:id="rId6"/>
    <p:sldId id="261" r:id="rId7"/>
    <p:sldId id="262" r:id="rId8"/>
    <p:sldId id="269" r:id="rId9"/>
    <p:sldId id="264" r:id="rId10"/>
    <p:sldId id="270" r:id="rId11"/>
    <p:sldId id="273" r:id="rId12"/>
    <p:sldId id="266" r:id="rId13"/>
    <p:sldId id="26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ok.ru/video/12139955578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vk.com/video-52394280_4562391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youtu.be/HA2BbmebIDc" TargetMode="External"/><Relationship Id="rId4" Type="http://schemas.openxmlformats.org/officeDocument/2006/relationships/hyperlink" Target="https://youtu.be/keInLoCkdK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385048" cy="40466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Детский сад №6 «</a:t>
            </a:r>
            <a:r>
              <a:rPr lang="ru-RU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964488" cy="6453336"/>
          </a:xfrm>
        </p:spPr>
        <p:txBody>
          <a:bodyPr>
            <a:normAutofit fontScale="92500" lnSpcReduction="10000"/>
          </a:bodyPr>
          <a:lstStyle/>
          <a:p>
            <a:endParaRPr lang="ru-RU" sz="6000" b="1" dirty="0" smtClean="0">
              <a:solidFill>
                <a:srgbClr val="FFFF00"/>
              </a:solidFill>
            </a:endParaRPr>
          </a:p>
          <a:p>
            <a:r>
              <a:rPr lang="ru-RU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«Чудеса - природные явления</a:t>
            </a:r>
          </a:p>
          <a:p>
            <a:r>
              <a:rPr lang="ru-RU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и летом»</a:t>
            </a:r>
          </a:p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(Старшая группа)</a:t>
            </a:r>
            <a:endParaRPr lang="ru-RU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1600" b="1" dirty="0" smtClean="0">
                <a:solidFill>
                  <a:srgbClr val="92D050"/>
                </a:solidFill>
              </a:rPr>
              <a:t>Воспитатель: Родичева И. М.</a:t>
            </a:r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ctr"/>
            <a:endParaRPr lang="ru-RU" sz="14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92D050"/>
                </a:solidFill>
              </a:rPr>
              <a:t>2020г</a:t>
            </a:r>
            <a:endParaRPr lang="ru-RU" sz="1400" b="1" dirty="0">
              <a:solidFill>
                <a:srgbClr val="92D050"/>
              </a:solidFill>
            </a:endParaRPr>
          </a:p>
        </p:txBody>
      </p:sp>
      <p:pic>
        <p:nvPicPr>
          <p:cNvPr id="13328" name="Picture 16" descr="https://1.bp.blogspot.com/-XI-9dLiiaE8/Wp71Tu2Ki2I/AAAAAAAAI8k/BoT-g24PuucQqjD-g6dU1GBcKrECGFnmgCLcBGAs/s1600/%25D1%2580%25D0%25B0%25D0%25B4%25D1%2583%25D0%25B3%25D0%25B0_DoV%2B%25285%2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331969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935789" cy="981575"/>
          </a:xfrm>
          <a:prstGeom prst="rect">
            <a:avLst/>
          </a:prstGeom>
          <a:noFill/>
        </p:spPr>
      </p:pic>
      <p:pic>
        <p:nvPicPr>
          <p:cNvPr id="6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6632"/>
            <a:ext cx="935789" cy="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вы знаете, что предсказывают погоду специальные люди,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которых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называют 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метеорологами?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Они наблюдают за природными явлениями, </a:t>
            </a:r>
            <a:r>
              <a:rPr lang="ru-RU" b="1" dirty="0" smtClean="0">
                <a:solidFill>
                  <a:srgbClr val="0070C0"/>
                </a:solidFill>
              </a:rPr>
              <a:t>изучают</a:t>
            </a:r>
            <a:r>
              <a:rPr lang="ru-RU" b="1" dirty="0" smtClean="0"/>
              <a:t> их и составляют </a:t>
            </a:r>
            <a:r>
              <a:rPr lang="ru-RU" b="1" dirty="0" smtClean="0">
                <a:solidFill>
                  <a:srgbClr val="00B0F0"/>
                </a:solidFill>
              </a:rPr>
              <a:t>прогноз погоды.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s://avatars.mds.yandex.net/get-pdb/1642751/d98020d9-a762-4a89-9911-480ef478ae6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38" y="3016280"/>
            <a:ext cx="4649843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old.bezdtp.ru/campaigns/prognoz-bezopasnosti/fokus-na-prognoz/gallery/78a59ed640acf1e971360ec2bf5aded7e5184c1f_s.jpg"/>
          <p:cNvPicPr>
            <a:picLocks noChangeAspect="1" noChangeArrowheads="1"/>
          </p:cNvPicPr>
          <p:nvPr/>
        </p:nvPicPr>
        <p:blipFill>
          <a:blip r:embed="rId3" cstate="print"/>
          <a:srcRect r="21251"/>
          <a:stretch>
            <a:fillRect/>
          </a:stretch>
        </p:blipFill>
        <p:spPr bwMode="auto">
          <a:xfrm>
            <a:off x="5148064" y="2960948"/>
            <a:ext cx="38164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верх 10"/>
          <p:cNvSpPr/>
          <p:nvPr/>
        </p:nvSpPr>
        <p:spPr>
          <a:xfrm rot="10800000">
            <a:off x="1979712" y="2420888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6488937" y="2456892"/>
            <a:ext cx="484632" cy="504056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вы знаете, как метеорологи определяют направление ветра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помощи прибора, который называется-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флюгер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Флюгер часто можно увидеть на крышах домов.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дует ветер, флюгер крутится и в каком направлении показывает стрелка, туда и дует ветер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1000" dirty="0"/>
          </a:p>
        </p:txBody>
      </p:sp>
      <p:pic>
        <p:nvPicPr>
          <p:cNvPr id="9" name="Picture 2" descr="https://rotter.net/User_files/forum/588b63d82b3c31d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37012"/>
            <a:ext cx="2520280" cy="30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https://s02.yapfiles.ru/files/1491908/fluger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64" y="2780928"/>
            <a:ext cx="3286125" cy="369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давайте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подумаем,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нам необходимо знать какая будет завтра погода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?...</a:t>
            </a:r>
          </a:p>
          <a:p>
            <a:pPr>
              <a:buNone/>
            </a:pPr>
            <a:r>
              <a:rPr lang="ru-RU" sz="2400" i="1" dirty="0" smtClean="0"/>
              <a:t>(чтобы </a:t>
            </a:r>
            <a:r>
              <a:rPr lang="ru-RU" sz="2400" i="1" dirty="0" smtClean="0"/>
              <a:t>знать, </a:t>
            </a:r>
            <a:r>
              <a:rPr lang="ru-RU" sz="2400" i="1" dirty="0" smtClean="0"/>
              <a:t>какую куртку </a:t>
            </a:r>
            <a:r>
              <a:rPr lang="ru-RU" sz="2400" i="1" dirty="0" smtClean="0"/>
              <a:t>надеть </a:t>
            </a:r>
            <a:r>
              <a:rPr lang="ru-RU" sz="2400" i="1" dirty="0" smtClean="0"/>
              <a:t>в садик, шапку, взять ли зонтик и т.п.).</a:t>
            </a:r>
            <a:endParaRPr lang="ru-RU" sz="2400" dirty="0" smtClean="0"/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вспомним, кому необходимо знать какая погода будет завтра? Людям каких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профессий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i="1" dirty="0" smtClean="0"/>
              <a:t>(водителям автобусов, шоферам, летчикам, капитанам кораблей и </a:t>
            </a:r>
            <a:r>
              <a:rPr lang="ru-RU" i="1" dirty="0" err="1" smtClean="0"/>
              <a:t>т.д</a:t>
            </a:r>
            <a:r>
              <a:rPr lang="ru-RU" i="1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b1.m24.ru/c/79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95232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ic.pics.livejournal.com/greg_bedenko/34276308/398706/39870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268" y="3861048"/>
            <a:ext cx="312843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izmail.es/images/user_upload/fotorep/korabl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01008"/>
            <a:ext cx="2016224" cy="272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Обязательно посмотрите вместе с родителями очень увлекательные видео о явлениях нашей природы!!!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https://vk.com/video-52394280_456239115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https://ok.ru/video/12139955578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https://youtu.be/keInLoCkdKQ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https://youtu.be/HA2BbmebIDc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2052" name="Picture 4" descr="https://avatars.mds.yandex.net/get-pdb/1876383/566b1da3-829c-4874-93da-ad44c1f99491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21088"/>
            <a:ext cx="3816424" cy="230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6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89854">
            <a:off x="668500" y="3977938"/>
            <a:ext cx="477064" cy="806127"/>
          </a:xfrm>
          <a:prstGeom prst="rect">
            <a:avLst/>
          </a:prstGeom>
          <a:noFill/>
        </p:spPr>
      </p:pic>
      <p:pic>
        <p:nvPicPr>
          <p:cNvPr id="13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02539">
            <a:off x="1553044" y="4504623"/>
            <a:ext cx="540963" cy="914102"/>
          </a:xfrm>
          <a:prstGeom prst="rect">
            <a:avLst/>
          </a:prstGeom>
          <a:noFill/>
        </p:spPr>
      </p:pic>
      <p:pic>
        <p:nvPicPr>
          <p:cNvPr id="14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02539">
            <a:off x="688948" y="5224702"/>
            <a:ext cx="540963" cy="914102"/>
          </a:xfrm>
          <a:prstGeom prst="rect">
            <a:avLst/>
          </a:prstGeom>
          <a:noFill/>
        </p:spPr>
      </p:pic>
      <p:pic>
        <p:nvPicPr>
          <p:cNvPr id="15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5204">
            <a:off x="7662741" y="3896887"/>
            <a:ext cx="540963" cy="914102"/>
          </a:xfrm>
          <a:prstGeom prst="rect">
            <a:avLst/>
          </a:prstGeom>
          <a:noFill/>
        </p:spPr>
      </p:pic>
      <p:pic>
        <p:nvPicPr>
          <p:cNvPr id="16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89032">
            <a:off x="7272179" y="5499198"/>
            <a:ext cx="540963" cy="914102"/>
          </a:xfrm>
          <a:prstGeom prst="rect">
            <a:avLst/>
          </a:prstGeom>
          <a:noFill/>
        </p:spPr>
      </p:pic>
      <p:pic>
        <p:nvPicPr>
          <p:cNvPr id="17" name="Picture 18" descr="https://svgsilh.com/png-1024/659509-03a9f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82933">
            <a:off x="8218320" y="4854885"/>
            <a:ext cx="540963" cy="91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вам успехов и новых интересных знаний!!!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funart.pro/uploads/posts/2020-03/1585259590_4-p-belie-foni-s-solnishkom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1584176" cy="159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76875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 ребята!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Приглашаю вас вместе с родителями заглянуть в увлекательный мир природных явлений! Обязательно приготовьте тазик с водой, поролоновые губки и барабан.</a:t>
            </a:r>
            <a:endParaRPr lang="ru-RU" b="1" dirty="0" smtClean="0"/>
          </a:p>
          <a:p>
            <a:pPr algn="ctr">
              <a:buNone/>
            </a:pPr>
            <a:r>
              <a:rPr lang="ru-RU" sz="3800" b="1" dirty="0" smtClean="0"/>
              <a:t>Но сначала разомнем свои  пальчики :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 «Капли»</a:t>
            </a:r>
            <a:endParaRPr lang="ru-RU" sz="2500" b="1" i="1" dirty="0" smtClean="0"/>
          </a:p>
          <a:p>
            <a:pPr algn="ctr">
              <a:buNone/>
            </a:pPr>
            <a:r>
              <a:rPr lang="ru-RU" sz="2900" b="1" i="1" dirty="0" smtClean="0"/>
              <a:t>(Ладони с широко расставленными пальцами поднять вверх)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Стало солнце пригревать,</a:t>
            </a:r>
          </a:p>
          <a:p>
            <a:pPr algn="ctr">
              <a:buNone/>
            </a:pPr>
            <a:r>
              <a:rPr lang="ru-RU" sz="2900" b="1" i="1" dirty="0" smtClean="0"/>
              <a:t>(Указательным пальцем правой руки ритмично ударять по ладони левой)</a:t>
            </a:r>
            <a:endParaRPr lang="ru-RU" sz="2900" b="1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Стали капельки стучать.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Капля – раз, капля – два,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Капли медленно сперва.</a:t>
            </a:r>
          </a:p>
          <a:p>
            <a:pPr algn="ctr">
              <a:buNone/>
            </a:pPr>
            <a:r>
              <a:rPr lang="ru-RU" sz="2900" b="1" i="1" dirty="0" smtClean="0"/>
              <a:t>(Ритмично хлопать правой ладонью по левой)</a:t>
            </a:r>
            <a:endParaRPr lang="ru-RU" sz="29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Поскорее, поскорее,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Всё быстрее, всё быстрее.</a:t>
            </a:r>
          </a:p>
          <a:p>
            <a:pPr algn="ctr">
              <a:buNone/>
            </a:pPr>
            <a:r>
              <a:rPr lang="ru-RU" sz="2900" b="1" i="1" dirty="0" smtClean="0"/>
              <a:t>(Хлопать в ладони в быстром темпе)</a:t>
            </a:r>
            <a:endParaRPr lang="ru-RU" sz="29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А потом, потом, потом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Всё бегом, бегом, бегом.</a:t>
            </a:r>
          </a:p>
          <a:p>
            <a:pPr algn="ctr">
              <a:buNone/>
            </a:pPr>
            <a:r>
              <a:rPr lang="ru-RU" sz="2900" b="1" i="1" dirty="0" smtClean="0"/>
              <a:t>(Быстро «пробежаться» пальцами по бедрам до колен)</a:t>
            </a:r>
            <a:endParaRPr lang="ru-RU" sz="29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Побежали ручейки,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</a:rPr>
              <a:t>Их попробуй догони!</a:t>
            </a:r>
          </a:p>
          <a:p>
            <a:pPr algn="ctr">
              <a:buNone/>
            </a:pPr>
            <a:endParaRPr lang="ru-RU" sz="2500" b="1" i="1" dirty="0" smtClean="0"/>
          </a:p>
          <a:p>
            <a:pPr algn="ctr">
              <a:buNone/>
            </a:pPr>
            <a:endParaRPr lang="ru-RU" sz="2500" b="1" i="1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9449">
            <a:off x="7874893" y="1903280"/>
            <a:ext cx="1007854" cy="1057166"/>
          </a:xfrm>
          <a:prstGeom prst="rect">
            <a:avLst/>
          </a:prstGeom>
          <a:noFill/>
        </p:spPr>
      </p:pic>
      <p:pic>
        <p:nvPicPr>
          <p:cNvPr id="7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4866">
            <a:off x="302251" y="1930601"/>
            <a:ext cx="912689" cy="957345"/>
          </a:xfrm>
          <a:prstGeom prst="rect">
            <a:avLst/>
          </a:prstGeom>
          <a:noFill/>
        </p:spPr>
      </p:pic>
      <p:pic>
        <p:nvPicPr>
          <p:cNvPr id="13314" name="Picture 2" descr="https://avatars.mds.yandex.net/get-zen_doc/1945976/pub_5ce77a543c7fa900b33966d4_5ce78a3c752e5b00b25b7e70/scale_1200"/>
          <p:cNvPicPr>
            <a:picLocks noChangeAspect="1" noChangeArrowheads="1"/>
          </p:cNvPicPr>
          <p:nvPr/>
        </p:nvPicPr>
        <p:blipFill>
          <a:blip r:embed="rId4" cstate="print"/>
          <a:srcRect l="3506" r="5350"/>
          <a:stretch>
            <a:fillRect/>
          </a:stretch>
        </p:blipFill>
        <p:spPr bwMode="auto">
          <a:xfrm>
            <a:off x="179512" y="4365104"/>
            <a:ext cx="1872208" cy="143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ak8.picdn.net/shutterstock/videos/5448158/thumb/1.jpg"/>
          <p:cNvPicPr>
            <a:picLocks noChangeAspect="1" noChangeArrowheads="1"/>
          </p:cNvPicPr>
          <p:nvPr/>
        </p:nvPicPr>
        <p:blipFill>
          <a:blip r:embed="rId5" cstate="print"/>
          <a:srcRect l="13769"/>
          <a:stretch>
            <a:fillRect/>
          </a:stretch>
        </p:blipFill>
        <p:spPr bwMode="auto">
          <a:xfrm>
            <a:off x="7164288" y="4552567"/>
            <a:ext cx="1875807" cy="136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теперь попробуйте отгадать загадку :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0064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Солнце светит,</a:t>
            </a:r>
          </a:p>
          <a:p>
            <a:pPr algn="ctr">
              <a:buNone/>
            </a:pPr>
            <a:r>
              <a:rPr lang="ru-RU" sz="2400" b="1" dirty="0" smtClean="0"/>
              <a:t>Ветер свищет,</a:t>
            </a:r>
          </a:p>
          <a:p>
            <a:pPr algn="ctr">
              <a:buNone/>
            </a:pPr>
            <a:r>
              <a:rPr lang="ru-RU" sz="2400" b="1" dirty="0" smtClean="0"/>
              <a:t>Дождик льет, как из ведра.</a:t>
            </a:r>
          </a:p>
          <a:p>
            <a:pPr algn="ctr">
              <a:buNone/>
            </a:pPr>
            <a:r>
              <a:rPr lang="ru-RU" sz="2400" b="1" dirty="0" smtClean="0"/>
              <a:t>После дождика на небе</a:t>
            </a:r>
          </a:p>
          <a:p>
            <a:pPr algn="ctr">
              <a:buNone/>
            </a:pPr>
            <a:r>
              <a:rPr lang="ru-RU" sz="2400" b="1" dirty="0" smtClean="0"/>
              <a:t>Сразу радуга видна.</a:t>
            </a:r>
          </a:p>
          <a:p>
            <a:pPr algn="ctr">
              <a:buNone/>
            </a:pPr>
            <a:r>
              <a:rPr lang="ru-RU" sz="2400" b="1" dirty="0" smtClean="0"/>
              <a:t>Эти изменения погоды</a:t>
            </a:r>
          </a:p>
          <a:p>
            <a:pPr algn="ctr">
              <a:buNone/>
            </a:pPr>
            <a:r>
              <a:rPr lang="ru-RU" sz="2400" b="1" dirty="0" smtClean="0"/>
              <a:t>Дарят нам </a:t>
            </a:r>
            <a:r>
              <a:rPr lang="ru-RU" sz="2400" b="1" i="1" dirty="0" smtClean="0"/>
              <a:t>(явления природы)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8" descr="https://ds03.infourok.ru/uploads/ex/0aaf/00059c76-0fcb821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653" y="4365104"/>
            <a:ext cx="3399259" cy="212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1622281" cy="1701655"/>
          </a:xfrm>
          <a:prstGeom prst="rect">
            <a:avLst/>
          </a:prstGeom>
          <a:noFill/>
        </p:spPr>
      </p:pic>
      <p:pic>
        <p:nvPicPr>
          <p:cNvPr id="6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416333" cy="1485631"/>
          </a:xfrm>
          <a:prstGeom prst="rect">
            <a:avLst/>
          </a:prstGeom>
          <a:noFill/>
        </p:spPr>
      </p:pic>
      <p:pic>
        <p:nvPicPr>
          <p:cNvPr id="7" name="Picture 2" descr="https://funart.pro/uploads/posts/2020-03/1585259590_4-p-belie-foni-s-solnishkom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1584176" cy="1596650"/>
          </a:xfrm>
          <a:prstGeom prst="rect">
            <a:avLst/>
          </a:prstGeom>
          <a:noFill/>
        </p:spPr>
      </p:pic>
      <p:pic>
        <p:nvPicPr>
          <p:cNvPr id="8" name="Picture 16" descr="https://1.bp.blogspot.com/-XI-9dLiiaE8/Wp71Tu2Ki2I/AAAAAAAAI8k/BoT-g24PuucQqjD-g6dU1GBcKrECGFnmgCLcBGAs/s1600/%25D1%2580%25D0%25B0%25D0%25B4%25D1%2583%25D0%25B3%25D0%25B0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89040"/>
            <a:ext cx="21480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 сейчас отгадайте загадки о явлениях природы,  подсказки у вас на экране.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516216" cy="633670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 природы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Доброе, хорошее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людей глядит,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людям на себя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Глядеть не велит.</a:t>
            </a:r>
          </a:p>
          <a:p>
            <a:pPr algn="ctr">
              <a:buNone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(солнце)</a:t>
            </a: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300" dirty="0" smtClean="0"/>
              <a:t>Солнышко – это яркая звезда, оно появляется каждый день во время рассвета, а исчезает вечером после заката. Зимой солнце почти не греет, а летом от его лучей становится тепло и даже жарко. </a:t>
            </a:r>
          </a:p>
          <a:p>
            <a:pPr>
              <a:buNone/>
            </a:pPr>
            <a:endParaRPr lang="ru-RU" sz="2300" b="1" dirty="0" smtClean="0"/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крыльев летят,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ног спешат, без паруса плывут</a:t>
            </a:r>
          </a:p>
          <a:p>
            <a:pPr algn="ctr">
              <a:buNone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(облака)</a:t>
            </a:r>
            <a:endParaRPr lang="ru-RU" sz="23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300" dirty="0" smtClean="0"/>
              <a:t>Облака- это белые в виде пара формочки, которые могут принимать различную форму в виде корабликов, лошадок, кто как увидит. Облака могут быть белыми, а могут быть серыми, тогда они называются тучами. </a:t>
            </a:r>
            <a:endPara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звали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ждали</a:t>
            </a:r>
          </a:p>
          <a:p>
            <a:pPr algn="ctr">
              <a:buNone/>
            </a:pPr>
            <a:r>
              <a:rPr lang="ru-RU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Показался – убежали</a:t>
            </a:r>
          </a:p>
          <a:p>
            <a:pPr algn="ctr">
              <a:buNone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(дождь)</a:t>
            </a:r>
            <a:endParaRPr lang="ru-RU" sz="23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300" dirty="0" smtClean="0"/>
              <a:t>Дождь поливает из облаков, когда они становятся темными, тяжелыми и, словно нависают над нами. Спрятаться от дождя можно под любым навесом и крышей или под зонтиком.</a:t>
            </a:r>
          </a:p>
          <a:p>
            <a:pPr>
              <a:buNone/>
            </a:pPr>
            <a:endParaRPr lang="ru-RU" sz="2300" dirty="0" smtClean="0"/>
          </a:p>
          <a:p>
            <a:endParaRPr lang="ru-RU" dirty="0"/>
          </a:p>
        </p:txBody>
      </p:sp>
      <p:pic>
        <p:nvPicPr>
          <p:cNvPr id="4" name="Рисунок 3" descr="hello_html_3387a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80928"/>
            <a:ext cx="230425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s://avatars.mds.yandex.net/get-pdb/1336853/2eb78dd1-f347-44f6-ac58-a5d716fb9be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2304257" cy="153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s://avatars.mds.yandex.net/get-pdb/750997/22d716a6-a1a6-4870-9cd9-444ecbe99c8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97152"/>
            <a:ext cx="230425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09" y="5013176"/>
            <a:ext cx="867140" cy="909567"/>
          </a:xfrm>
          <a:prstGeom prst="rect">
            <a:avLst/>
          </a:prstGeom>
          <a:noFill/>
        </p:spPr>
      </p:pic>
      <p:pic>
        <p:nvPicPr>
          <p:cNvPr id="9218" name="Picture 2" descr="https://funart.pro/uploads/posts/2020-03/1585259590_4-p-belie-foni-s-solnishkom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92697"/>
            <a:ext cx="1584176" cy="159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66023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что произойдет, если подуть на волосы, например? </a:t>
            </a:r>
          </a:p>
          <a:p>
            <a:pPr>
              <a:buNone/>
            </a:pPr>
            <a:r>
              <a:rPr lang="ru-RU" b="1" dirty="0" smtClean="0"/>
              <a:t>Попробуйте…</a:t>
            </a:r>
            <a:r>
              <a:rPr lang="ru-RU" sz="2000" b="1" dirty="0" smtClean="0"/>
              <a:t>(волосы развиваются в разные стороны).</a:t>
            </a:r>
          </a:p>
          <a:p>
            <a:pPr>
              <a:buNone/>
            </a:pPr>
            <a:r>
              <a:rPr lang="ru-RU" b="1" dirty="0" smtClean="0"/>
              <a:t>Что это нам напоминает</a:t>
            </a:r>
            <a:r>
              <a:rPr lang="ru-RU" sz="2000" b="1" dirty="0" smtClean="0"/>
              <a:t>?(как будто ветер дует.)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возьмите и  ударьте в барабан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</a:p>
          <a:p>
            <a:pPr>
              <a:buNone/>
            </a:pPr>
            <a:r>
              <a:rPr lang="ru-RU" b="1" dirty="0" smtClean="0"/>
              <a:t>Что напоминает вам этот звук?</a:t>
            </a:r>
            <a:r>
              <a:rPr lang="ru-RU" sz="2000" b="1" dirty="0" smtClean="0"/>
              <a:t>(раскаты грома).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сейчас давайте намочим губки, приподнимем их и отожмем. </a:t>
            </a:r>
          </a:p>
          <a:p>
            <a:pPr>
              <a:buNone/>
            </a:pPr>
            <a:r>
              <a:rPr lang="ru-RU" b="1" dirty="0" smtClean="0"/>
              <a:t>Слышите звуки? С чем их можно сравнить? </a:t>
            </a:r>
          </a:p>
          <a:p>
            <a:pPr>
              <a:buNone/>
            </a:pPr>
            <a:r>
              <a:rPr lang="ru-RU" sz="2000" b="1" dirty="0" smtClean="0"/>
              <a:t>(с дождем).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чем можно сравнить все то, что </a:t>
            </a:r>
            <a:r>
              <a:rPr lang="ru-RU" b="1" dirty="0" smtClean="0">
                <a:solidFill>
                  <a:srgbClr val="FFFF00"/>
                </a:solidFill>
              </a:rPr>
              <a:t>мы только что видели и слышали</a:t>
            </a:r>
            <a:r>
              <a:rPr lang="ru-RU" sz="2000" b="1" dirty="0" smtClean="0">
                <a:solidFill>
                  <a:srgbClr val="FFFF0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/>
              <a:t>              (с явлениями природы).</a:t>
            </a:r>
          </a:p>
          <a:p>
            <a:endParaRPr lang="ru-RU" dirty="0"/>
          </a:p>
        </p:txBody>
      </p:sp>
      <p:pic>
        <p:nvPicPr>
          <p:cNvPr id="9218" name="Picture 2" descr="https://st.depositphotos.com/1062486/3481/i/950/depositphotos_34812949-stock-photo-happy-little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237626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s://c.wallhere.com/photos/1c/4f/nature_landscape_farm_trees_field_grass_plants_clouds-1781595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564904"/>
            <a:ext cx="2376264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https://avatars.mds.yandex.net/get-pdb/901820/9ace046e-8d2c-412b-9cc1-531a78e06945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25144"/>
            <a:ext cx="241226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56176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Рассыпался горох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тысячу дорог.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(град)</a:t>
            </a:r>
            <a:endParaRPr lang="ru-RU" sz="2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900" dirty="0" smtClean="0"/>
              <a:t>      Иногда, во время грозы вместе с каплями дождя с неба сыплется град. Это маленькие льдинки, холодные капельки дождя, которые не успели растаять.</a:t>
            </a:r>
          </a:p>
          <a:p>
            <a:pPr algn="ctr">
              <a:buNone/>
            </a:pPr>
            <a:endParaRPr lang="ru-RU" sz="2900" dirty="0" smtClean="0"/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чудо – красота!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Расписные ворота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Показались на пути!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ни выйти,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войти.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(радуга)</a:t>
            </a:r>
            <a:endParaRPr lang="ru-RU" sz="2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900" dirty="0" smtClean="0"/>
              <a:t>       После сильного дождя или грозы иногда можно наблюдать радугу. Это оптическое явление природы когда ярких солнечный свет разбивается на несколько разных цветов. А потом, когда вода быстро испаряется на солнце, радуга также быстро исчезает.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рук, без ног,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двери отворяет.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(ветер)</a:t>
            </a: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900" dirty="0" smtClean="0"/>
              <a:t>       Когда перемещаются огромные воздушные массы, мы говорим, что дует ветер. У него такая сила, что у деревьев ветки с листьями гнутся в разные стороны. Ветер может быть легким и теплым, а может быть сильным и холодным.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s://megapolisonline.ru/content/uploads/2018/09/41591100_176181699946276_51120543907701682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52028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s://avatars.mds.yandex.net/get-pdb/225396/9de40fbd-1e46-4be0-92b0-8550bc1a0cc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2520280" cy="181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s://avatars.mds.yandex.net/get-zen_doc/103153/pub_5db74e9ce6e8ef00ad7bf413_5db75055c31e4900ad11c559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2524812" cy="176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6" descr="https://1.bp.blogspot.com/-XI-9dLiiaE8/Wp71Tu2Ki2I/AAAAAAAAI8k/BoT-g24PuucQqjD-g6dU1GBcKrECGFnmgCLcBGAs/s1600/%25D1%2580%25D0%25B0%25D0%25B4%25D1%2583%25D0%25B3%25D0%25B0_DoV%2B%25285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80" y="1916832"/>
            <a:ext cx="165984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04248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33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 паром стелется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вьюга, не метелица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дым…Что за обман?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же густой… </a:t>
            </a:r>
            <a:r>
              <a:rPr lang="ru-RU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(туман)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 smtClean="0"/>
              <a:t>        Туман возникает при высокой влажности воздуха чаще всего утром и вечером.</a:t>
            </a:r>
          </a:p>
          <a:p>
            <a:pPr>
              <a:buNone/>
            </a:pPr>
            <a:endParaRPr lang="ru-RU" sz="3300" dirty="0" smtClean="0"/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 рано на заре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Выступает на траве,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капельки с водой,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 </a:t>
            </a:r>
            <a:r>
              <a:rPr lang="ru-RU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(росой)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dirty="0" smtClean="0"/>
              <a:t>        Роса образуется как летом и осенью, так и весной. Ранним утром можно заметить на траве капельки воды, кажется, что трава сырая и прошел дождь, хотя небо чистое. Дело в том, что за ночь воздух остывает, а водяной пар, который находится в воздухе, оседает в виде капелек воды.</a:t>
            </a:r>
          </a:p>
          <a:p>
            <a:pPr>
              <a:buNone/>
            </a:pPr>
            <a:endParaRPr lang="ru-RU" sz="3300" dirty="0" smtClean="0"/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Нашумела, нагремела,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промыла и ушла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сады и огороды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 округи полила.</a:t>
            </a:r>
          </a:p>
          <a:p>
            <a:pPr algn="ctr">
              <a:buNone/>
            </a:pPr>
            <a:r>
              <a:rPr lang="ru-RU" sz="3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(гроза)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3800" dirty="0" smtClean="0"/>
              <a:t>       Во время сильного дождя случается, что сверкнет молния и после грохочет гром. Такое явление природы называют грозой. Гроза бывает весной и летом. От грозы лучше спрятаться в надежном укрытии с крышей над головой, но не в коем случае, не прятаться под одиноким деревом в поле, потому что в него может попасть молния.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ello_html_1049ef6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87220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ello_html_4e51c2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2227832" cy="153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s://avatars.mds.yandex.net/get-zen_doc/1874839/pub_5d9071ad05fd9800adad3ca6_5dab4b1843fdc000b163810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2232248" cy="159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301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Физкультминутка «Луна»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(а сейчас вставайте и зарядку начинайте)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небе плавает луна</a:t>
            </a:r>
            <a:r>
              <a:rPr lang="ru-RU" sz="2000" b="1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buNone/>
            </a:pPr>
            <a:r>
              <a:rPr lang="ru-RU" sz="2000" i="1" dirty="0" smtClean="0"/>
              <a:t>(покачивания влево и вправо)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облака зашла она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1, 2, 3, 4, 5</a:t>
            </a:r>
            <a:r>
              <a:rPr lang="ru-RU" sz="2000" b="1" dirty="0" smtClean="0"/>
              <a:t> </a:t>
            </a:r>
            <a:r>
              <a:rPr lang="ru-RU" sz="2000" i="1" dirty="0" smtClean="0"/>
              <a:t>(хлопки в ладоши)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 мы луну достать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i="1" dirty="0" smtClean="0"/>
              <a:t>(руки вверх)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6, 7, 8, 9, 10</a:t>
            </a:r>
            <a:r>
              <a:rPr lang="ru-RU" sz="2000" b="1" dirty="0" smtClean="0"/>
              <a:t> </a:t>
            </a:r>
            <a:r>
              <a:rPr lang="ru-RU" sz="2000" i="1" dirty="0" smtClean="0"/>
              <a:t>(хлопки над головой)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пониже перевесить</a:t>
            </a:r>
            <a:r>
              <a:rPr lang="ru-RU" sz="2000" b="1" dirty="0" smtClean="0"/>
              <a:t> </a:t>
            </a:r>
            <a:r>
              <a:rPr lang="ru-RU" sz="2000" b="1" i="1" dirty="0" smtClean="0"/>
              <a:t>(руки вниз)</a:t>
            </a: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10, 9, 8, 7 </a:t>
            </a:r>
            <a:r>
              <a:rPr lang="ru-RU" sz="2000" i="1" dirty="0" smtClean="0"/>
              <a:t>(ходьба на месте)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луна светила всем</a:t>
            </a:r>
            <a:r>
              <a:rPr lang="ru-RU" sz="2000" b="1" dirty="0" smtClean="0"/>
              <a:t> </a:t>
            </a:r>
            <a:r>
              <a:rPr lang="ru-RU" sz="2000" i="1" dirty="0" smtClean="0"/>
              <a:t>(дети тихо садятся</a:t>
            </a:r>
            <a:r>
              <a:rPr lang="ru-RU" b="1" i="1" dirty="0" smtClean="0"/>
              <a:t>)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150" name="Picture 6" descr="https://thumbs.dreamstime.com/b/%D1%83%D1%81%D0%BC%D0%B5%D1%85%D0%B0%D1%82%D1%8C%D1%81%D1%8F-%D1%83%D0%BD%D1%8B-62019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4032448" cy="2232248"/>
          </a:xfrm>
          <a:prstGeom prst="rect">
            <a:avLst/>
          </a:prstGeom>
          <a:noFill/>
        </p:spPr>
      </p:pic>
      <p:pic>
        <p:nvPicPr>
          <p:cNvPr id="6156" name="Picture 12" descr="https://avatars.mds.yandex.net/get-pdb/1874991/eedd811c-3eb5-4744-9e0b-295cb6eb81e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5835">
            <a:off x="163998" y="810199"/>
            <a:ext cx="1440160" cy="1079768"/>
          </a:xfrm>
          <a:prstGeom prst="rect">
            <a:avLst/>
          </a:prstGeom>
          <a:noFill/>
        </p:spPr>
      </p:pic>
      <p:pic>
        <p:nvPicPr>
          <p:cNvPr id="6160" name="Picture 16" descr="https://avatars.mds.yandex.net/get-pdb/1874991/eedd811c-3eb5-4744-9e0b-295cb6eb81ed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3869">
            <a:off x="7380312" y="980728"/>
            <a:ext cx="1299248" cy="974118"/>
          </a:xfrm>
          <a:prstGeom prst="rect">
            <a:avLst/>
          </a:prstGeom>
          <a:noFill/>
        </p:spPr>
      </p:pic>
      <p:pic>
        <p:nvPicPr>
          <p:cNvPr id="6162" name="Picture 18" descr="https://avatars.mds.yandex.net/get-pdb/1874991/eedd811c-3eb5-4744-9e0b-295cb6eb81ed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8999">
            <a:off x="632315" y="4196422"/>
            <a:ext cx="1440629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43408"/>
            <a:ext cx="9144000" cy="71014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как еще можно предугадать погодные явления? </a:t>
            </a:r>
            <a:r>
              <a:rPr lang="ru-RU" sz="2600" dirty="0" smtClean="0"/>
              <a:t>(по народным приметам).</a:t>
            </a:r>
          </a:p>
          <a:p>
            <a:pPr>
              <a:buNone/>
            </a:pPr>
            <a:r>
              <a:rPr lang="ru-RU" dirty="0" smtClean="0"/>
              <a:t>Давайте поиграем с вами в игру: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«Угадай народную примету, весной и летом». 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Черемуха распускается </a:t>
            </a:r>
            <a:r>
              <a:rPr lang="ru-RU" b="1" dirty="0" smtClean="0">
                <a:solidFill>
                  <a:srgbClr val="FFFF00"/>
                </a:solidFill>
              </a:rPr>
              <a:t>– </a:t>
            </a:r>
            <a:r>
              <a:rPr lang="ru-RU" i="1" dirty="0" smtClean="0"/>
              <a:t>к холодной погоде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Ласточки низко летают –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i="1" dirty="0" smtClean="0"/>
              <a:t>(к дождю)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Одуванчики днем закрываются </a:t>
            </a:r>
            <a:r>
              <a:rPr lang="ru-RU" b="1" dirty="0" smtClean="0">
                <a:solidFill>
                  <a:srgbClr val="FFFF00"/>
                </a:solidFill>
              </a:rPr>
              <a:t>– </a:t>
            </a:r>
            <a:r>
              <a:rPr lang="ru-RU" i="1" dirty="0" smtClean="0"/>
              <a:t>(к дождю)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Ласточки летают высоко </a:t>
            </a:r>
            <a:r>
              <a:rPr lang="ru-RU" b="1" dirty="0" smtClean="0">
                <a:solidFill>
                  <a:srgbClr val="FFFF00"/>
                </a:solidFill>
              </a:rPr>
              <a:t>– </a:t>
            </a:r>
            <a:r>
              <a:rPr lang="ru-RU" i="1" dirty="0" smtClean="0"/>
              <a:t>(дождя не будет)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Звездное небо –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i="1" dirty="0" smtClean="0"/>
              <a:t>(к похолоданию)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на поверхности земли дождевых червей - </a:t>
            </a:r>
          </a:p>
          <a:p>
            <a:pPr>
              <a:buNone/>
            </a:pPr>
            <a:r>
              <a:rPr lang="ru-RU" i="1" dirty="0" smtClean="0"/>
              <a:t>(к дождю)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 купаются в песке или в пыли - </a:t>
            </a:r>
            <a:r>
              <a:rPr lang="ru-RU" i="1" dirty="0" smtClean="0"/>
              <a:t>(к дождю)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Молодцы, ребята. Вы такие наблюдательные.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 природа – волшебница, она дарит нам чудеса.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8" descr="https://ds02.infourok.ru/uploads/ex/06b3/00054a5a-849e4538/hello_html_35a374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44824"/>
            <a:ext cx="205947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</TotalTime>
  <Words>504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          МКДОУ Детский сад №6 «Дюймовочка»</vt:lpstr>
      <vt:lpstr>Презентация PowerPoint</vt:lpstr>
      <vt:lpstr>А теперь попробуйте отгадать загадку : </vt:lpstr>
      <vt:lpstr>А сейчас отгадайте загадки о явлениях природы,  подсказки у вас на экране.</vt:lpstr>
      <vt:lpstr>Презентация PowerPoint</vt:lpstr>
      <vt:lpstr>Презентация PowerPoint</vt:lpstr>
      <vt:lpstr>Презентация PowerPoint</vt:lpstr>
      <vt:lpstr>Физкультминутка «Луна» (а сейчас вставайте и зарядку начинайте) </vt:lpstr>
      <vt:lpstr>Презентация PowerPoint</vt:lpstr>
      <vt:lpstr>А вы знаете, что предсказывают погоду специальные люди, которых называют метеорологами?  </vt:lpstr>
      <vt:lpstr>А вы знаете, как метеорологи определяют направление ветра?   при помощи прибора, который называется- флюгер</vt:lpstr>
      <vt:lpstr>Презентация PowerPoint</vt:lpstr>
      <vt:lpstr>Обязательно посмотрите вместе с родителями очень увлекательные видео о явлениях нашей природы!!!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User</cp:lastModifiedBy>
  <cp:revision>53</cp:revision>
  <dcterms:created xsi:type="dcterms:W3CDTF">2020-05-14T11:07:48Z</dcterms:created>
  <dcterms:modified xsi:type="dcterms:W3CDTF">2020-05-17T05:32:12Z</dcterms:modified>
</cp:coreProperties>
</file>