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60" r:id="rId5"/>
    <p:sldId id="262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5;&#1074;&#1075;&#1077;&#1096;&#1072;\Desktop\&#1053;&#1086;&#1074;&#1072;&#1103;%20&#1087;&#1072;&#1087;&#1082;&#1072;\&#1076;&#1077;&#1088;&#1077;&#1074;&#1100;&#1103;%20&#1074;&#1077;&#1089;&#1085;&#1086;&#1081;\&#1043;&#1086;&#1083;&#1086;&#1089;%20004.m4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s://proshina-kashds8.edumsko.ru/uploads/6800/6710/section/627917/24439832.png?15375073735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6872"/>
            <a:ext cx="4248472" cy="424847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4293096"/>
            <a:ext cx="711718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568952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в средней группе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«Деревья»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2" name="Picture 12" descr="https://kak2z.ru/my_tagimg/img/2015/06/18/9c9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453824"/>
            <a:ext cx="6912768" cy="1404176"/>
          </a:xfrm>
          <a:prstGeom prst="rect">
            <a:avLst/>
          </a:prstGeom>
          <a:noFill/>
        </p:spPr>
      </p:pic>
      <p:pic>
        <p:nvPicPr>
          <p:cNvPr id="11" name="Голос 00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181305"/>
      </p:ext>
    </p:extLst>
  </p:cSld>
  <p:clrMapOvr>
    <a:masterClrMapping/>
  </p:clrMapOvr>
  <p:transition advTm="6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ша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171" cy="7389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8143770"/>
      </p:ext>
    </p:extLst>
  </p:cSld>
  <p:clrMapOvr>
    <a:masterClrMapping/>
  </p:clrMapOvr>
  <p:transition spd="med" advTm="36422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25.img.avito.st/1280x960/55492803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88640"/>
            <a:ext cx="6624736" cy="6669360"/>
          </a:xfrm>
          <a:prstGeom prst="rect">
            <a:avLst/>
          </a:prstGeom>
          <a:noFill/>
        </p:spPr>
      </p:pic>
    </p:spTree>
  </p:cSld>
  <p:clrMapOvr>
    <a:masterClrMapping/>
  </p:clrMapOvr>
  <p:transition advTm="204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946598/50a25ef8-5b50-4fb4-b864-5feb776ffc7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472608" cy="6505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417172"/>
      </p:ext>
    </p:extLst>
  </p:cSld>
  <p:clrMapOvr>
    <a:masterClrMapping/>
  </p:clrMapOvr>
  <p:transition spd="med" advTm="46828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proprikol.ru/wp-content/uploads/2019/09/kartinki-dlya-detej-sosna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59240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3767847"/>
      </p:ext>
    </p:extLst>
  </p:cSld>
  <p:clrMapOvr>
    <a:masterClrMapping/>
  </p:clrMapOvr>
  <p:transition spd="med" advTm="49531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7b2/000e3881-1eb9bfb7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3687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7243810"/>
      </p:ext>
    </p:extLst>
  </p:cSld>
  <p:clrMapOvr>
    <a:masterClrMapping/>
  </p:clrMapOvr>
  <p:transition spd="med" advTm="39079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3678141"/>
      </p:ext>
    </p:extLst>
  </p:cSld>
  <p:clrMapOvr>
    <a:masterClrMapping/>
  </p:clrMapOvr>
  <p:transition spd="med" advTm="27984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243</TotalTime>
  <Words>7</Words>
  <Application>Microsoft Office PowerPoint</Application>
  <PresentationFormat>Экран (4:3)</PresentationFormat>
  <Paragraphs>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Евгеша</cp:lastModifiedBy>
  <cp:revision>20</cp:revision>
  <dcterms:created xsi:type="dcterms:W3CDTF">2020-05-13T13:38:01Z</dcterms:created>
  <dcterms:modified xsi:type="dcterms:W3CDTF">2020-05-21T07:34:12Z</dcterms:modified>
</cp:coreProperties>
</file>