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8" r:id="rId6"/>
    <p:sldId id="264" r:id="rId7"/>
    <p:sldId id="267" r:id="rId8"/>
    <p:sldId id="269" r:id="rId9"/>
    <p:sldId id="266" r:id="rId10"/>
    <p:sldId id="27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C261B-9414-481F-8275-8A0C052E4E31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A41A3-082D-4A2F-BDC8-B99DDB298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5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73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9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1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9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3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4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2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3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2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5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596FA-13D3-440E-9600-F74ECF85ED4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7CA6-B0D7-4F03-BE5E-3BFEB0BDC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13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hyperlink" Target="https://youtu.be/5lskSbsdeu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39788" y="182880"/>
            <a:ext cx="11062652" cy="568610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№6 «Дюймовочка»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Людиново</a:t>
            </a:r>
          </a:p>
          <a:p>
            <a:pPr algn="ctr"/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на тему: «КУСТАРНИКИ»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32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Тимашова И.Н.</a:t>
            </a: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583680" y="1950720"/>
            <a:ext cx="5440680" cy="4450080"/>
          </a:xfrm>
        </p:spPr>
        <p:txBody>
          <a:bodyPr/>
          <a:lstStyle/>
          <a:p>
            <a:pPr algn="just"/>
            <a:r>
              <a:rPr lang="ru-RU" dirty="0"/>
              <a:t> </a:t>
            </a:r>
            <a:r>
              <a:rPr lang="ru-RU" sz="2800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жасмина очень нежный, сильный аромат. Его слышно за несколько метров от кустарника. Даже парфюмеры используют аромат из цветов жасмина для изготовления духов. Он зацветает в конце мая - в начале июня. У него белые цветы с желтой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серединкой,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размера. По высоте куст жасмина примерно такой же как сирень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" y="278027"/>
            <a:ext cx="5878681" cy="6301946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3519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5257800"/>
            <a:ext cx="11902440" cy="6111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ШИПОВНИК                            СИРЕНЬ                            ЖАСМИН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3749040" cy="3678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40" y="1257300"/>
            <a:ext cx="4023359" cy="367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3"/>
          <a:stretch/>
        </p:blipFill>
        <p:spPr>
          <a:xfrm>
            <a:off x="8172449" y="1280191"/>
            <a:ext cx="3810000" cy="3657569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4758" y="134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284"/>
            <a:ext cx="12192000" cy="7016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8000" r="-1834" b="1555"/>
          <a:stretch/>
        </p:blipFill>
        <p:spPr>
          <a:xfrm>
            <a:off x="1298005" y="200242"/>
            <a:ext cx="9856028" cy="607657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641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523"/>
            <a:ext cx="12192000" cy="7016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b="5253"/>
          <a:stretch/>
        </p:blipFill>
        <p:spPr>
          <a:xfrm>
            <a:off x="0" y="-170880"/>
            <a:ext cx="10854519" cy="7016523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523"/>
            <a:ext cx="12192000" cy="7016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0"/>
            <a:ext cx="7726680" cy="667512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r="1044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699248" y="2033424"/>
            <a:ext cx="4492752" cy="606643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его цветы, как они похожи на розу. П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лоды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шиповника всегда красного цвета, хотя цветы могут быть и белые и темно-розовые и розовые. Ствол кустарника покрыт мелкими, тонкими шипами, поэтому подходить к нему, чтобы собрать плоды, нужно очень осторожно. Плоды шиповника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 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витаминов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полезных веществ. Нам шиповник помогает при простуде, при отсутствии аппетита рекомендуют пить чай с шиповником. 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85"/>
            <a:ext cx="7699248" cy="606643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4" y="9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hlinkClick r:id="rId4"/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1500" cy="6858000"/>
          </a:xfrm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0" y="974726"/>
            <a:ext cx="5854890" cy="185036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002060"/>
                </a:solidFill>
                <a:hlinkClick r:id="rId4"/>
              </a:rPr>
              <a:t>https://</a:t>
            </a:r>
            <a:r>
              <a:rPr lang="ru-RU" sz="3600" dirty="0" smtClean="0">
                <a:solidFill>
                  <a:srgbClr val="002060"/>
                </a:solidFill>
                <a:hlinkClick r:id="rId4"/>
              </a:rPr>
              <a:t>youtu.be/5lskSbsdeuQ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720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585" y="334973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72" y="0"/>
            <a:ext cx="6037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3"/>
            <a:ext cx="12192000" cy="6822254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644640" y="2606040"/>
            <a:ext cx="5288280" cy="32629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листочках там и тут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Фиолетовый салют.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 теплый майский день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Распускается (сирень)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7110" r="13667" b="8445"/>
          <a:stretch/>
        </p:blipFill>
        <p:spPr>
          <a:xfrm>
            <a:off x="114300" y="690581"/>
            <a:ext cx="6416040" cy="5791200"/>
          </a:xfrm>
          <a:prstGeom prst="round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188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3840" y="1463040"/>
            <a:ext cx="4160520" cy="46634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Сирень. Прекрасный кустарник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цветущий весной.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цветки похожи на маленькие звездочки 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в крупные соцветия. Наиболее распространенные цвета: сиреневый, розовый и белый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Аромат сирени широко используют при изготовлении духов.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3335"/>
          <a:stretch/>
        </p:blipFill>
        <p:spPr>
          <a:xfrm>
            <a:off x="78259" y="769620"/>
            <a:ext cx="6796216" cy="544706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582" y="80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41059" y="2057400"/>
            <a:ext cx="4356581" cy="38115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вечером пахнет жасмин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Плывет по двору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аромат.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Сирени кусты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отцвели,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снова дурманит нас сад.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336090"/>
            <a:ext cx="6685005" cy="605282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8340" y="25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99</Words>
  <Application>Microsoft Office PowerPoint</Application>
  <PresentationFormat>Широкоэкранный</PresentationFormat>
  <Paragraphs>27</Paragraphs>
  <Slides>11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Презентация PowerPoint</vt:lpstr>
      <vt:lpstr>Сирень. Прекрасный кустарник, цветущий весной. Его цветки похожи на маленькие звездочки , собраны в крупные соцветия. Наиболее распространенные цвета: сиреневый, розовый и белый. Аромат сирени широко используют при изготовлении духов. </vt:lpstr>
      <vt:lpstr> 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Методист</cp:lastModifiedBy>
  <cp:revision>26</cp:revision>
  <dcterms:created xsi:type="dcterms:W3CDTF">2020-05-15T14:26:33Z</dcterms:created>
  <dcterms:modified xsi:type="dcterms:W3CDTF">2020-05-18T05:34:49Z</dcterms:modified>
</cp:coreProperties>
</file>