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8" r:id="rId1"/>
  </p:sldMasterIdLst>
  <p:sldIdLst>
    <p:sldId id="256" r:id="rId2"/>
    <p:sldId id="257" r:id="rId3"/>
    <p:sldId id="258" r:id="rId4"/>
    <p:sldId id="260" r:id="rId5"/>
    <p:sldId id="261" r:id="rId6"/>
    <p:sldId id="264" r:id="rId7"/>
    <p:sldId id="266" r:id="rId8"/>
    <p:sldId id="269" r:id="rId9"/>
    <p:sldId id="267" r:id="rId10"/>
    <p:sldId id="262" r:id="rId11"/>
    <p:sldId id="263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80" d="100"/>
          <a:sy n="80" d="100"/>
        </p:scale>
        <p:origin x="-108" y="-6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9F2AA-44D4-4608-903D-AD01D8F4903F}" type="datetimeFigureOut">
              <a:rPr lang="ru-RU" smtClean="0"/>
              <a:pPr/>
              <a:t>06.05.2020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2E783-28E4-4117-A3A2-47CFB8CF46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22531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9F2AA-44D4-4608-903D-AD01D8F4903F}" type="datetimeFigureOut">
              <a:rPr lang="ru-RU" smtClean="0"/>
              <a:pPr/>
              <a:t>06.05.2020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2E783-28E4-4117-A3A2-47CFB8CF46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59298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9F2AA-44D4-4608-903D-AD01D8F4903F}" type="datetimeFigureOut">
              <a:rPr lang="ru-RU" smtClean="0"/>
              <a:pPr/>
              <a:t>06.05.2020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2E783-28E4-4117-A3A2-47CFB8CF46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75270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9F2AA-44D4-4608-903D-AD01D8F4903F}" type="datetimeFigureOut">
              <a:rPr lang="ru-RU" smtClean="0"/>
              <a:pPr/>
              <a:t>06.05.2020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2E783-28E4-4117-A3A2-47CFB8CF46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44554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9F2AA-44D4-4608-903D-AD01D8F4903F}" type="datetimeFigureOut">
              <a:rPr lang="ru-RU" smtClean="0"/>
              <a:pPr/>
              <a:t>06.05.2020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2E783-28E4-4117-A3A2-47CFB8CF46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98681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9F2AA-44D4-4608-903D-AD01D8F4903F}" type="datetimeFigureOut">
              <a:rPr lang="ru-RU" smtClean="0"/>
              <a:pPr/>
              <a:t>06.05.2020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2E783-28E4-4117-A3A2-47CFB8CF46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526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9F2AA-44D4-4608-903D-AD01D8F4903F}" type="datetimeFigureOut">
              <a:rPr lang="ru-RU" smtClean="0"/>
              <a:pPr/>
              <a:t>06.05.2020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2E783-28E4-4117-A3A2-47CFB8CF46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06894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9F2AA-44D4-4608-903D-AD01D8F4903F}" type="datetimeFigureOut">
              <a:rPr lang="ru-RU" smtClean="0"/>
              <a:pPr/>
              <a:t>06.05.2020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2E783-28E4-4117-A3A2-47CFB8CF46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57200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9F2AA-44D4-4608-903D-AD01D8F4903F}" type="datetimeFigureOut">
              <a:rPr lang="ru-RU" smtClean="0"/>
              <a:pPr/>
              <a:t>06.05.2020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2E783-28E4-4117-A3A2-47CFB8CF46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56363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9F2AA-44D4-4608-903D-AD01D8F4903F}" type="datetimeFigureOut">
              <a:rPr lang="ru-RU" smtClean="0"/>
              <a:pPr/>
              <a:t>06.05.2020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2E783-28E4-4117-A3A2-47CFB8CF46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90191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9F2AA-44D4-4608-903D-AD01D8F4903F}" type="datetimeFigureOut">
              <a:rPr lang="ru-RU" smtClean="0"/>
              <a:pPr/>
              <a:t>06.05.2020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2E783-28E4-4117-A3A2-47CFB8CF46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75044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99F2AA-44D4-4608-903D-AD01D8F4903F}" type="datetimeFigureOut">
              <a:rPr lang="ru-RU" smtClean="0"/>
              <a:pPr/>
              <a:t>06.05.2020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82E783-28E4-4117-A3A2-47CFB8CF46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25194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away.php?utf=1&amp;to=https://youtu.be/OJ_iCU7SKmow" TargetMode="External"/><Relationship Id="rId2" Type="http://schemas.openxmlformats.org/officeDocument/2006/relationships/hyperlink" Target="https://vk.com/away.php?utf=1&amp;to=https://youtu.be/Wfw_KSgBLY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vk.com/away.php?utf=1&amp;to=https://youtu.be/ENTaQBTQ2E4" TargetMode="External"/><Relationship Id="rId4" Type="http://schemas.openxmlformats.org/officeDocument/2006/relationships/hyperlink" Target="https://vk.com/away.php?utf=1&amp;to=https://youtu.be/eChTFBMAUo4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media" Target="../media/media2.mp4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2" Type="http://schemas.openxmlformats.org/officeDocument/2006/relationships/video" Target="../media/media2.mp4"/><Relationship Id="rId1" Type="http://schemas.openxmlformats.org/officeDocument/2006/relationships/video" Target="../media/media1.mp4"/><Relationship Id="rId6" Type="http://schemas.microsoft.com/office/2007/relationships/media" Target="../media/media1.mp4"/><Relationship Id="rId5" Type="http://schemas.openxmlformats.org/officeDocument/2006/relationships/hyperlink" Target="https://youtu.be/Nmh7AloDkiU" TargetMode="External"/><Relationship Id="rId4" Type="http://schemas.openxmlformats.org/officeDocument/2006/relationships/hyperlink" Target="https://www.youtube.com/watch?v=wXs63eL0nRE" TargetMode="External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64892"/>
            <a:ext cx="9144000" cy="3345071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МКДОУ «Детский сад №6 «Дюймовочка»</a:t>
            </a:r>
            <a:br>
              <a:rPr lang="ru-RU" sz="22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Людиново</a:t>
            </a:r>
            <a:br>
              <a:rPr lang="ru-RU" sz="22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Краткосрочный познавательно -творческий проект 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режиме самоизоляции </a:t>
            </a:r>
            <a:b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старшей группе №1 «Смешарики»</a:t>
            </a:r>
            <a:b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«Праздник со слезами на глазах»</a:t>
            </a:r>
            <a:b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3999" y="3602038"/>
            <a:ext cx="10288249" cy="2289096"/>
          </a:xfrm>
        </p:spPr>
        <p:txBody>
          <a:bodyPr>
            <a:normAutofit/>
          </a:bodyPr>
          <a:lstStyle/>
          <a:p>
            <a:pPr algn="r"/>
            <a:endParaRPr lang="ru-RU" dirty="0" smtClean="0"/>
          </a:p>
          <a:p>
            <a:pPr algn="r"/>
            <a:r>
              <a:rPr lang="ru-RU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Воспитатели: Тимашова И.Н.</a:t>
            </a:r>
          </a:p>
          <a:p>
            <a:pPr algn="r"/>
            <a:r>
              <a:rPr lang="ru-RU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Родичева И.М.</a:t>
            </a:r>
          </a:p>
          <a:p>
            <a:endParaRPr lang="ru-RU" b="1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8809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99584"/>
            <a:ext cx="10515600" cy="939669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Aft>
                <a:spcPts val="800"/>
              </a:spcAft>
            </a:pPr>
            <a:r>
              <a:rPr lang="ru-RU" sz="3200" b="1" dirty="0" smtClean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Заключительный этап.</a:t>
            </a:r>
            <a:r>
              <a:rPr lang="ru-RU" sz="2800" b="1" dirty="0" smtClean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Участие детей в фотоколлаже «Спасибо за победу!!!»</a:t>
            </a:r>
            <a:br>
              <a:rPr lang="ru-RU" sz="2800" b="1" dirty="0" smtClean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035174"/>
            <a:ext cx="6096000" cy="3755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8252" t="18747" r="-108125" b="1727"/>
          <a:stretch/>
        </p:blipFill>
        <p:spPr>
          <a:xfrm>
            <a:off x="5501390" y="1753848"/>
            <a:ext cx="1948721" cy="34511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807" t="19753" r="23495" b="3155"/>
          <a:stretch/>
        </p:blipFill>
        <p:spPr>
          <a:xfrm>
            <a:off x="1367331" y="941513"/>
            <a:ext cx="1898584" cy="27908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7000" y="931267"/>
            <a:ext cx="1994119" cy="27699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602" t="12241" r="9069" b="5137"/>
          <a:stretch/>
        </p:blipFill>
        <p:spPr>
          <a:xfrm>
            <a:off x="5562204" y="920817"/>
            <a:ext cx="1827092" cy="27908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61" t="8743" r="14007" b="13880"/>
          <a:stretch/>
        </p:blipFill>
        <p:spPr>
          <a:xfrm>
            <a:off x="8654210" y="920816"/>
            <a:ext cx="1894863" cy="27908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130" t="7431" r="2981"/>
          <a:stretch/>
        </p:blipFill>
        <p:spPr>
          <a:xfrm>
            <a:off x="2364789" y="3918275"/>
            <a:ext cx="1999780" cy="277674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627" t="8524" r="9035" b="-218"/>
          <a:stretch/>
        </p:blipFill>
        <p:spPr>
          <a:xfrm>
            <a:off x="4482416" y="3921556"/>
            <a:ext cx="2037947" cy="277674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64" t="4153" r="26005" b="7542"/>
          <a:stretch/>
        </p:blipFill>
        <p:spPr>
          <a:xfrm>
            <a:off x="6630114" y="3918274"/>
            <a:ext cx="1881509" cy="277674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42" r="7644"/>
          <a:stretch/>
        </p:blipFill>
        <p:spPr>
          <a:xfrm>
            <a:off x="8654210" y="3921556"/>
            <a:ext cx="2091498" cy="277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0495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823" y="2608289"/>
            <a:ext cx="11922176" cy="1514006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Список используемой литературы.</a:t>
            </a:r>
            <a:br>
              <a:rPr lang="ru-RU" sz="36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31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Алешина </a:t>
            </a:r>
            <a:r>
              <a:rPr lang="ru-RU" sz="31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 В. Патриотическое воспитание дошкольников: методические рекомендации/Н.В. Алешина. – М.: ЦГЛ, 2005.</a:t>
            </a:r>
            <a:br>
              <a:rPr lang="ru-RU" sz="31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3100" b="1" dirty="0" err="1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Кондрыкинская</a:t>
            </a:r>
            <a:r>
              <a:rPr lang="ru-RU" sz="31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 А. Дошкольникам о защитниках Отечества: методическое пособие по патриотическому воспитанию в ДОУ/. </a:t>
            </a:r>
            <a:r>
              <a:rPr lang="ru-RU" sz="31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31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А. </a:t>
            </a:r>
            <a:r>
              <a:rPr lang="ru-RU" sz="3100" b="1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Кондрыкинская</a:t>
            </a:r>
            <a:r>
              <a:rPr lang="ru-RU" sz="31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– М.: ТЦ Сфера, 2006.</a:t>
            </a:r>
            <a:br>
              <a:rPr lang="ru-RU" sz="31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Нечаева </a:t>
            </a:r>
            <a:r>
              <a:rPr lang="ru-RU" sz="31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 Г., Макарова Т. А. Нравственное воспитание в детском саду </a:t>
            </a:r>
            <a:r>
              <a:rPr lang="ru-RU" sz="31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31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педагогов дошкольных учреждений/ В. Г. Нечаева, Т. А. </a:t>
            </a:r>
            <a:r>
              <a:rPr lang="ru-RU" sz="3100" b="1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Макрова</a:t>
            </a:r>
            <a:r>
              <a:rPr lang="ru-RU" sz="31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М.: Просвещение, 1984.</a:t>
            </a:r>
            <a:br>
              <a:rPr lang="ru-RU" sz="31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А</a:t>
            </a:r>
            <a:r>
              <a:rPr lang="ru-RU" sz="31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П. Казакова, Т. А. Шорыгина «Детям о Великой Победе»– М.: 2010</a:t>
            </a:r>
            <a:br>
              <a:rPr lang="ru-RU" sz="31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Т</a:t>
            </a:r>
            <a:r>
              <a:rPr lang="ru-RU" sz="31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А. Шорыгина «День победы». – М.: 2010 г.</a:t>
            </a:r>
            <a:r>
              <a:rPr lang="ru-RU" sz="3100" b="1" dirty="0">
                <a:solidFill>
                  <a:srgbClr val="663300"/>
                </a:solidFill>
              </a:rPr>
              <a:t/>
            </a:r>
            <a:br>
              <a:rPr lang="ru-RU" sz="3100" b="1" dirty="0">
                <a:solidFill>
                  <a:srgbClr val="663300"/>
                </a:solidFill>
              </a:rPr>
            </a:br>
            <a:r>
              <a:rPr lang="en-US" sz="2800" dirty="0" smtClean="0">
                <a:hlinkClick r:id="rId2"/>
              </a:rPr>
              <a:t>https://vk.com/away.php?utf=1&amp;to=https%3A%2F%2Fyoutu.be%2FWfw_KSgBLY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en-US" sz="2800" dirty="0" smtClean="0">
                <a:hlinkClick r:id="rId3"/>
              </a:rPr>
              <a:t>https://vk.com/away.php?utf=1&amp;to=https%3A%2F%2Fyoutu.be%2FOJ_iCU7SKmow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en-US" sz="2800" dirty="0" smtClean="0">
                <a:hlinkClick r:id="rId4"/>
              </a:rPr>
              <a:t>https://vk.com/away.php?utf=1&amp;to=https%3A%2F%2Fyoutu.be%2FeChTFBMAUo4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en-US" sz="2800" dirty="0" smtClean="0">
                <a:hlinkClick r:id="rId5"/>
              </a:rPr>
              <a:t>https://vk.com/away.php?utf=1&amp;to=https%3A%2F%2Fyoutu.be%2FENTaQBTQ2E4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401740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539646"/>
            <a:ext cx="10515600" cy="5637317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b="1" dirty="0">
                <a:solidFill>
                  <a:srgbClr val="663300"/>
                </a:solidFill>
              </a:rPr>
              <a:t>Актуальность </a:t>
            </a:r>
            <a:r>
              <a:rPr lang="ru-RU" sz="3200" b="1" dirty="0" smtClean="0">
                <a:solidFill>
                  <a:srgbClr val="663300"/>
                </a:solidFill>
              </a:rPr>
              <a:t>проекта.</a:t>
            </a:r>
          </a:p>
          <a:p>
            <a:pPr marL="0" indent="0" algn="ctr">
              <a:buNone/>
            </a:pPr>
            <a:endParaRPr lang="ru-RU" sz="3200" b="1" dirty="0" smtClean="0">
              <a:solidFill>
                <a:srgbClr val="663300"/>
              </a:solidFill>
            </a:endParaRPr>
          </a:p>
          <a:p>
            <a:pPr marL="0" indent="0" algn="just">
              <a:buNone/>
            </a:pPr>
            <a:r>
              <a:rPr lang="ru-RU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Патриотическое </a:t>
            </a:r>
            <a:r>
              <a:rPr lang="ru-RU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ребенка – это основа формирования будущего гражданина. К сожалению, с каждым днем теряется связь поколений, очень мало осталось в живых ветеранов Великой Отечественной войны. Детям необходимо рассказать о Великой отечественной войне, о ее героях, о победе нашего народа.</a:t>
            </a:r>
          </a:p>
          <a:p>
            <a:endParaRPr lang="ru-RU" b="1" dirty="0">
              <a:solidFill>
                <a:srgbClr val="66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858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4616" y="2383436"/>
            <a:ext cx="11083977" cy="1888761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8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расширение  </a:t>
            </a:r>
            <a:r>
              <a:rPr lang="ru-RU" sz="28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знаний детей о Великой Отечественной войне. воспитание патриотизма и чувства гордости за подвиг нашего народа в </a:t>
            </a:r>
            <a:r>
              <a:rPr lang="ru-RU" sz="28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ВОВ.</a:t>
            </a:r>
            <a:r>
              <a:rPr lang="ru-RU" sz="28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  <a:r>
              <a:rPr lang="ru-RU" sz="28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создать </a:t>
            </a:r>
            <a:r>
              <a:rPr lang="ru-RU" sz="28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для ознакомления детей с </a:t>
            </a:r>
            <a:r>
              <a:rPr lang="ru-RU" sz="28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ВОВ;</a:t>
            </a:r>
            <a:r>
              <a:rPr lang="ru-RU" sz="28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познакомить </a:t>
            </a:r>
            <a:r>
              <a:rPr lang="ru-RU" sz="28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 с историческими фактами военных </a:t>
            </a:r>
            <a:r>
              <a:rPr lang="ru-RU" sz="28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лет;</a:t>
            </a:r>
            <a:r>
              <a:rPr lang="ru-RU" sz="28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формировать </a:t>
            </a:r>
            <a:r>
              <a:rPr lang="ru-RU" sz="28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патриотические чувства</a:t>
            </a:r>
            <a:r>
              <a:rPr lang="ru-RU" sz="28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8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проекта:</a:t>
            </a:r>
            <a:br>
              <a:rPr lang="ru-RU" sz="32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Воспитатели, дети, родители</a:t>
            </a:r>
            <a:r>
              <a:rPr lang="ru-RU" sz="28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8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Сроки реализации проекта: </a:t>
            </a:r>
            <a:br>
              <a:rPr lang="ru-RU" sz="32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15.04.2020 </a:t>
            </a:r>
            <a:r>
              <a:rPr lang="ru-RU" sz="28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- 30.04.2020 гг.</a:t>
            </a:r>
            <a:br>
              <a:rPr lang="ru-RU" sz="28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581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226206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реализации проекта</a:t>
            </a:r>
            <a:r>
              <a:rPr lang="ru-RU" sz="32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32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 </a:t>
            </a:r>
            <a:r>
              <a:rPr lang="ru-RU" sz="32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этап.</a:t>
            </a:r>
            <a:r>
              <a:rPr lang="ru-RU" sz="28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составление </a:t>
            </a:r>
            <a:r>
              <a:rPr lang="ru-RU" sz="28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плана </a:t>
            </a:r>
            <a:r>
              <a:rPr lang="ru-RU" sz="28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деятельности;</a:t>
            </a:r>
            <a:br>
              <a:rPr lang="ru-RU" sz="28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подбор </a:t>
            </a:r>
            <a:r>
              <a:rPr lang="ru-RU" sz="28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художественной литературы и интернет ресурсов о </a:t>
            </a:r>
            <a:r>
              <a:rPr lang="ru-RU" sz="28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войне; </a:t>
            </a:r>
            <a:br>
              <a:rPr lang="ru-RU" sz="28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консультация </a:t>
            </a:r>
            <a:r>
              <a:rPr lang="ru-RU" sz="28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родителей «Как рассказать ребенку о войне?»</a:t>
            </a:r>
            <a:br>
              <a:rPr lang="ru-RU" sz="28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779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2403" y="-954010"/>
            <a:ext cx="10515600" cy="4746521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ru-RU" sz="32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Практический этап</a:t>
            </a:r>
            <a:r>
              <a:rPr lang="ru-RU" sz="28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8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1. Знакомство </a:t>
            </a:r>
            <a:r>
              <a:rPr lang="ru-RU" sz="28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рекомендуемой </a:t>
            </a:r>
            <a:r>
              <a:rPr lang="ru-RU" sz="28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литературой;</a:t>
            </a:r>
            <a:br>
              <a:rPr lang="ru-RU" sz="28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800" b="1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38073" y="2082314"/>
            <a:ext cx="6786426" cy="36888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2478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87377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Просмотр видео и  мультфильма про ВОВ;</a:t>
            </a:r>
            <a:br>
              <a:rPr lang="ru-RU" sz="28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Прослушивание </a:t>
            </a:r>
            <a:r>
              <a:rPr lang="ru-RU" sz="2800" b="1" dirty="0" err="1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аудиосказки</a:t>
            </a:r>
            <a:r>
              <a:rPr lang="ru-RU" sz="28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«Мишка» Алексеев С.П.;</a:t>
            </a:r>
            <a:br>
              <a:rPr lang="ru-RU" sz="28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Прослушивание </a:t>
            </a:r>
            <a:r>
              <a:rPr lang="ru-RU" sz="2800" b="1" dirty="0" err="1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аудиорассказа</a:t>
            </a:r>
            <a:r>
              <a:rPr lang="ru-RU" sz="28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800" b="1" dirty="0" err="1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Сластенка</a:t>
            </a:r>
            <a:r>
              <a:rPr lang="ru-RU" sz="28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800" b="1" dirty="0" err="1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Ю.Збанацкий</a:t>
            </a:r>
            <a:r>
              <a:rPr lang="ru-RU" sz="28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8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38" t="4293" r="4368" b="59205"/>
          <a:stretch/>
        </p:blipFill>
        <p:spPr>
          <a:xfrm>
            <a:off x="217878" y="1577688"/>
            <a:ext cx="3522688" cy="27256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934" b="52351"/>
          <a:stretch/>
        </p:blipFill>
        <p:spPr>
          <a:xfrm>
            <a:off x="4210986" y="1577688"/>
            <a:ext cx="3504315" cy="27256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73" t="4809" r="9424" b="55629"/>
          <a:stretch/>
        </p:blipFill>
        <p:spPr>
          <a:xfrm>
            <a:off x="8119616" y="1577688"/>
            <a:ext cx="3372787" cy="27132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79" b="65027"/>
          <a:stretch/>
        </p:blipFill>
        <p:spPr>
          <a:xfrm>
            <a:off x="4035918" y="4442066"/>
            <a:ext cx="3854450" cy="217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496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736269"/>
            <a:ext cx="10515600" cy="122315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8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Видео выступления с прочтением стихов о войне;</a:t>
            </a:r>
            <a:br>
              <a:rPr lang="ru-RU" sz="36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«Пусть дети не знают войны»               «Пусть не будет войны никогда                  М.О. </a:t>
            </a:r>
            <a:r>
              <a:rPr lang="ru-RU" sz="2800" b="1" dirty="0" err="1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Владимов</a:t>
            </a:r>
            <a:r>
              <a:rPr lang="ru-RU" sz="28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С.Я. Маршак </a:t>
            </a:r>
            <a:br>
              <a:rPr lang="ru-RU" sz="28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err="1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Лареева</a:t>
            </a:r>
            <a:r>
              <a:rPr lang="ru-RU" sz="22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Кира</a:t>
            </a:r>
            <a:br>
              <a:rPr lang="ru-RU" sz="22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hlinkClick r:id="rId4"/>
              </a:rPr>
              <a:t>https://www.youtube.com/watch?v=wXs63eL0nRE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2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Платонов Артем</a:t>
            </a:r>
            <a:br>
              <a:rPr lang="ru-RU" sz="22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hlinkClick r:id="rId5"/>
              </a:rPr>
              <a:t>https://youtu.be/Nmh7AloDkiU</a:t>
            </a:r>
            <a:r>
              <a:rPr lang="ru-RU" sz="22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b="1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VID-20200427-WA0005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 rot="5400000">
            <a:off x="1267706" y="3249334"/>
            <a:ext cx="3169159" cy="2228145"/>
          </a:xfrm>
        </p:spPr>
      </p:pic>
      <p:pic>
        <p:nvPicPr>
          <p:cNvPr id="6" name="VID-20200427-WA0016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 rotWithShape="1">
          <a:blip r:embed="rId9" cstate="print"/>
          <a:srcRect l="23063"/>
          <a:stretch/>
        </p:blipFill>
        <p:spPr>
          <a:xfrm rot="5400000">
            <a:off x="7874661" y="3261003"/>
            <a:ext cx="3150352" cy="2179216"/>
          </a:xfrm>
        </p:spPr>
      </p:pic>
    </p:spTree>
    <p:extLst>
      <p:ext uri="{BB962C8B-B14F-4D97-AF65-F5344CB8AC3E}">
        <p14:creationId xmlns:p14="http://schemas.microsoft.com/office/powerpoint/2010/main" xmlns="" val="1462201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8442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Фотовыставка  рисунков «Праздник 9 мая»;</a:t>
            </a:r>
            <a:br>
              <a:rPr lang="ru-RU" sz="32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/>
          </a:p>
        </p:txBody>
      </p:sp>
      <p:pic>
        <p:nvPicPr>
          <p:cNvPr id="65" name="Объект 6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9274" y="488999"/>
            <a:ext cx="1552587" cy="2554004"/>
          </a:xfrm>
        </p:spPr>
      </p:pic>
      <p:pic>
        <p:nvPicPr>
          <p:cNvPr id="66" name="Рисунок 6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910" b="13592"/>
          <a:stretch/>
        </p:blipFill>
        <p:spPr>
          <a:xfrm>
            <a:off x="1902726" y="488999"/>
            <a:ext cx="1781670" cy="2554004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959" t="19891" r="19010" b="19781"/>
          <a:stretch/>
        </p:blipFill>
        <p:spPr>
          <a:xfrm>
            <a:off x="6021648" y="3448875"/>
            <a:ext cx="2094206" cy="2581945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948" t="15738" r="23091" b="29617"/>
          <a:stretch/>
        </p:blipFill>
        <p:spPr>
          <a:xfrm>
            <a:off x="5772434" y="511677"/>
            <a:ext cx="1753781" cy="2531326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422" t="12459" r="11725" b="9071"/>
          <a:stretch/>
        </p:blipFill>
        <p:spPr>
          <a:xfrm>
            <a:off x="8335602" y="3448875"/>
            <a:ext cx="1865311" cy="2581945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972" y="3448875"/>
            <a:ext cx="1772942" cy="2554685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3" t="8086" r="6479" b="17705"/>
          <a:stretch/>
        </p:blipFill>
        <p:spPr>
          <a:xfrm>
            <a:off x="2149355" y="3461040"/>
            <a:ext cx="1690781" cy="2530354"/>
          </a:xfrm>
          <a:prstGeom prst="rect">
            <a:avLst/>
          </a:prstGeom>
        </p:spPr>
      </p:pic>
      <p:pic>
        <p:nvPicPr>
          <p:cNvPr id="72" name="Рисунок 7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165" t="8962" r="17553" b="26994"/>
          <a:stretch/>
        </p:blipFill>
        <p:spPr>
          <a:xfrm>
            <a:off x="7794384" y="504118"/>
            <a:ext cx="1889262" cy="2538885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81" r="19945"/>
          <a:stretch/>
        </p:blipFill>
        <p:spPr>
          <a:xfrm>
            <a:off x="9951815" y="533740"/>
            <a:ext cx="2142761" cy="2509263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268" r="14328" b="28743"/>
          <a:stretch/>
        </p:blipFill>
        <p:spPr>
          <a:xfrm>
            <a:off x="10395518" y="3448876"/>
            <a:ext cx="1699058" cy="2593202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547" r="25539" b="38882"/>
          <a:stretch/>
        </p:blipFill>
        <p:spPr>
          <a:xfrm>
            <a:off x="4053214" y="3461040"/>
            <a:ext cx="1748686" cy="2593202"/>
          </a:xfrm>
          <a:prstGeom prst="rect">
            <a:avLst/>
          </a:prstGeom>
        </p:spPr>
      </p:pic>
      <p:pic>
        <p:nvPicPr>
          <p:cNvPr id="76" name="Рисунок 7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782" t="4582" r="23673" b="24398"/>
          <a:stretch/>
        </p:blipFill>
        <p:spPr>
          <a:xfrm>
            <a:off x="3875261" y="488999"/>
            <a:ext cx="1629004" cy="255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6519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629587"/>
            <a:ext cx="10515600" cy="208363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ru-RU" sz="2800" b="1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800" b="1" dirty="0" err="1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ластилинография</a:t>
            </a:r>
            <a:r>
              <a:rPr lang="ru-RU" sz="28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8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Поздравительная открытка к празднику 9 мая.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509" t="26419" r="39456" b="20742"/>
          <a:stretch/>
        </p:blipFill>
        <p:spPr>
          <a:xfrm>
            <a:off x="63404" y="86021"/>
            <a:ext cx="1858781" cy="34177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85" t="12241" r="10731" b="26557"/>
          <a:stretch/>
        </p:blipFill>
        <p:spPr>
          <a:xfrm>
            <a:off x="2030377" y="781169"/>
            <a:ext cx="2109997" cy="34968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508" t="3497" r="21743" b="20656"/>
          <a:stretch/>
        </p:blipFill>
        <p:spPr>
          <a:xfrm>
            <a:off x="4258685" y="802235"/>
            <a:ext cx="1753849" cy="35140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347" t="21599" r="32355" b="11277"/>
          <a:stretch/>
        </p:blipFill>
        <p:spPr>
          <a:xfrm>
            <a:off x="8129922" y="844167"/>
            <a:ext cx="1823547" cy="33695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809" t="15534" r="25422" b="22404"/>
          <a:stretch/>
        </p:blipFill>
        <p:spPr>
          <a:xfrm>
            <a:off x="10071779" y="86021"/>
            <a:ext cx="1986365" cy="33429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50" t="6996" r="6412" b="764"/>
          <a:stretch/>
        </p:blipFill>
        <p:spPr>
          <a:xfrm rot="20444388">
            <a:off x="311158" y="3996903"/>
            <a:ext cx="1567100" cy="215251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33" b="4481"/>
          <a:stretch/>
        </p:blipFill>
        <p:spPr>
          <a:xfrm rot="20292217">
            <a:off x="2285117" y="4308336"/>
            <a:ext cx="1513811" cy="202162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998" t="25574" r="16388" b="8634"/>
          <a:stretch/>
        </p:blipFill>
        <p:spPr>
          <a:xfrm rot="1284399">
            <a:off x="10408135" y="4630182"/>
            <a:ext cx="1379098" cy="210378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09" t="1311" r="10872" b="2624"/>
          <a:stretch/>
        </p:blipFill>
        <p:spPr>
          <a:xfrm rot="1424968">
            <a:off x="8695263" y="4265465"/>
            <a:ext cx="1472992" cy="224866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6175"/>
          <a:stretch/>
        </p:blipFill>
        <p:spPr>
          <a:xfrm>
            <a:off x="6305743" y="4355474"/>
            <a:ext cx="1626717" cy="206864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12" t="14208" r="16096" b="8197"/>
          <a:stretch/>
        </p:blipFill>
        <p:spPr>
          <a:xfrm>
            <a:off x="4560435" y="4426074"/>
            <a:ext cx="1452099" cy="199804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627" t="11803" r="20176" b="11039"/>
          <a:stretch/>
        </p:blipFill>
        <p:spPr>
          <a:xfrm>
            <a:off x="6125669" y="844167"/>
            <a:ext cx="1885944" cy="341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6523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305</TotalTime>
  <Words>110</Words>
  <Application>Microsoft Office PowerPoint</Application>
  <PresentationFormat>Произвольный</PresentationFormat>
  <Paragraphs>19</Paragraphs>
  <Slides>11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МКДОУ «Детский сад №6 «Дюймовочка» город Людиново  Краткосрочный познавательно -творческий проект в режиме самоизоляции   в старшей группе №1 «Смешарики» «Праздник со слезами на глазах» </vt:lpstr>
      <vt:lpstr>Слайд 2</vt:lpstr>
      <vt:lpstr>Цель: - расширение  знаний детей о Великой Отечественной войне. воспитание патриотизма и чувства гордости за подвиг нашего народа в ВОВ. Задачи:  - создать условия для ознакомления детей с ВОВ; - познакомить дошкольников с историческими фактами военных   лет; - формировать патриотические чувства.  Участники проекта: Воспитатели, дети, родители.  Сроки реализации проекта:    15.04.2020 - 30.04.2020 гг. </vt:lpstr>
      <vt:lpstr>Этапы реализации проекта:  Подготовительный этап. - составление плана деятельности;   - подбор художественной литературы и интернет ресурсов о войне;   - консультация для родителей «Как рассказать ребенку о войне?» </vt:lpstr>
      <vt:lpstr>                            Практический этап.         1. Знакомство с рекомендуемой литературой;    </vt:lpstr>
      <vt:lpstr>2. Просмотр видео и  мультфильма про ВОВ; 3. Прослушивание аудиосказки «Мишка» Алексеев С.П.; 4. Прослушивание аудиорассказа «Сластенка» Ю.Збанацкий. </vt:lpstr>
      <vt:lpstr>  5. Видео выступления с прочтением стихов о войне;  «Пусть дети не знают войны»               «Пусть не будет войны никогда                  М.О. Владимов                                                        С.Я. Маршак  Лареева Кира  https://www.youtube.com/watch?v=wXs63eL0nRE  Платонов Артем https://youtu.be/Nmh7AloDkiU </vt:lpstr>
      <vt:lpstr>6. Фотовыставка  рисунков «Праздник 9 мая»; </vt:lpstr>
      <vt:lpstr>7. Пластилинография   Поздравительная открытка к празднику 9 мая.</vt:lpstr>
      <vt:lpstr>Заключительный этап. Участие детей в фотоколлаже «Спасибо за победу!!!» </vt:lpstr>
      <vt:lpstr>                             Список используемой литературы. 1. Алешина Н. В. Патриотическое воспитание дошкольников: методические рекомендации/Н.В. Алешина. – М.: ЦГЛ, 2005. 2. Кондрыкинская Л. А. Дошкольникам о защитниках Отечества: методическое пособие по патриотическому воспитанию в ДОУ/.  Л. А. Кондрыкинская. – М.: ТЦ Сфера, 2006. 3. Нечаева В. Г., Макарова Т. А. Нравственное воспитание в детском саду : для педагогов дошкольных учреждений/ В. Г. Нечаева, Т. А. Макрова – М.: Просвещение, 1984. 4. А. П. Казакова, Т. А. Шорыгина «Детям о Великой Победе»– М.: 2010 5. Т. А. Шорыгина «День победы». – М.: 2010 г. https://vk.com/away.php?utf=1&amp;to=https%3A%2F%2Fyoutu.be%2FWfw_KSgBLY https://vk.com/away.php?utf=1&amp;to=https%3A%2F%2Fyoutu.be%2FOJ_iCU7SKmow https://vk.com/away.php?utf=1&amp;to=https%3A%2F%2Fyoutu.be%2FeChTFBMAUo4 https://vk.com/away.php?utf=1&amp;to=https%3A%2F%2Fyoutu.be%2FENTaQBTQ2E4  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XTreme.ws</dc:creator>
  <cp:lastModifiedBy>Inna</cp:lastModifiedBy>
  <cp:revision>26</cp:revision>
  <dcterms:created xsi:type="dcterms:W3CDTF">2020-04-24T06:06:50Z</dcterms:created>
  <dcterms:modified xsi:type="dcterms:W3CDTF">2020-05-06T09:32:13Z</dcterms:modified>
</cp:coreProperties>
</file>