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59" r:id="rId4"/>
    <p:sldId id="264" r:id="rId5"/>
    <p:sldId id="263" r:id="rId6"/>
    <p:sldId id="273" r:id="rId7"/>
    <p:sldId id="262" r:id="rId8"/>
    <p:sldId id="265" r:id="rId9"/>
    <p:sldId id="276" r:id="rId10"/>
    <p:sldId id="277" r:id="rId11"/>
    <p:sldId id="257" r:id="rId12"/>
    <p:sldId id="278" r:id="rId13"/>
    <p:sldId id="279" r:id="rId14"/>
    <p:sldId id="270" r:id="rId15"/>
    <p:sldId id="272" r:id="rId16"/>
    <p:sldId id="271" r:id="rId17"/>
    <p:sldId id="26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9" d="100"/>
          <a:sy n="119" d="100"/>
        </p:scale>
        <p:origin x="-1404" y="2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BD9A-3024-4562-85B9-EC8BBABBDCBF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631C-BECE-4647-A645-6EA30872EB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045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BD9A-3024-4562-85B9-EC8BBABBDCBF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631C-BECE-4647-A645-6EA30872EB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261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BD9A-3024-4562-85B9-EC8BBABBDCBF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631C-BECE-4647-A645-6EA30872EB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460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BD9A-3024-4562-85B9-EC8BBABBDCBF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631C-BECE-4647-A645-6EA30872EB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205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BD9A-3024-4562-85B9-EC8BBABBDCBF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631C-BECE-4647-A645-6EA30872EB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887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BD9A-3024-4562-85B9-EC8BBABBDCBF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631C-BECE-4647-A645-6EA30872EB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277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BD9A-3024-4562-85B9-EC8BBABBDCBF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631C-BECE-4647-A645-6EA30872EB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832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BD9A-3024-4562-85B9-EC8BBABBDCBF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631C-BECE-4647-A645-6EA30872EB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573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BD9A-3024-4562-85B9-EC8BBABBDCBF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631C-BECE-4647-A645-6EA30872EB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613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BD9A-3024-4562-85B9-EC8BBABBDCBF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631C-BECE-4647-A645-6EA30872EB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872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BD9A-3024-4562-85B9-EC8BBABBDCBF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631C-BECE-4647-A645-6EA30872EB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396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BBD9A-3024-4562-85B9-EC8BBABBDCBF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1631C-BECE-4647-A645-6EA30872EB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028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audio" Target="file:///C:\Users\&#1087;&#1086;&#1083;&#1100;&#1079;&#1086;&#1074;&#1072;&#1090;&#1077;&#1083;&#1100;\Desktop\&#1094;&#1099;&#1087;&#1083;&#1077;&#1085;&#1086;&#1082;.mp3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audio" Target="file:///C:\Users\&#1087;&#1086;&#1083;&#1100;&#1079;&#1086;&#1074;&#1072;&#1090;&#1077;&#1083;&#1100;\Desktop\&#1087;&#1077;&#1090;&#1091;&#1093;.mp3" TargetMode="External"/><Relationship Id="rId16" Type="http://schemas.openxmlformats.org/officeDocument/2006/relationships/image" Target="../media/image48.png"/><Relationship Id="rId1" Type="http://schemas.openxmlformats.org/officeDocument/2006/relationships/audio" Target="file:///C:\Users\&#1087;&#1086;&#1083;&#1100;&#1079;&#1086;&#1074;&#1072;&#1090;&#1077;&#1083;&#1100;\Desktop\&#1082;&#1091;&#1088;&#1099;%20(2).mp3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3.png"/><Relationship Id="rId5" Type="http://schemas.openxmlformats.org/officeDocument/2006/relationships/audio" Target="file:///C:\Users\&#1087;&#1086;&#1083;&#1100;&#1079;&#1086;&#1074;&#1072;&#1090;&#1077;&#1083;&#1100;\Desktop\&#1075;&#1091;&#1089;&#1100;.mp3" TargetMode="External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audio" Target="file:///C:\Users\&#1087;&#1086;&#1083;&#1100;&#1079;&#1086;&#1074;&#1072;&#1090;&#1077;&#1083;&#1100;\Desktop\&#1091;&#1090;&#1082;&#1080;.mp3" TargetMode="External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819" y="-173706"/>
            <a:ext cx="9793088" cy="73885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7584" y="260648"/>
            <a:ext cx="7416824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«Домашние птицы»</a:t>
            </a:r>
          </a:p>
          <a:p>
            <a:pPr algn="ctr"/>
            <a:r>
              <a:rPr lang="ru-RU" sz="16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1младшая группа</a:t>
            </a:r>
            <a:endParaRPr lang="ru-RU" sz="16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9458" name="Picture 2" descr="https://stihi.ru/pics/2017/10/20/70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196752"/>
            <a:ext cx="7344816" cy="54449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356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173705"/>
            <a:ext cx="9793088" cy="7388597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t="8654" r="7105" b="13460"/>
          <a:stretch>
            <a:fillRect/>
          </a:stretch>
        </p:blipFill>
        <p:spPr bwMode="auto">
          <a:xfrm>
            <a:off x="5292080" y="908720"/>
            <a:ext cx="2880320" cy="1234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836712"/>
            <a:ext cx="4392488" cy="4367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2492896"/>
            <a:ext cx="2880320" cy="3744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784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173705"/>
            <a:ext cx="9793088" cy="7388597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8640"/>
            <a:ext cx="81153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2060848"/>
            <a:ext cx="2586608" cy="262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1556792"/>
            <a:ext cx="2033192" cy="1659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4509120"/>
            <a:ext cx="2160240" cy="173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8144" y="1484784"/>
            <a:ext cx="2410583" cy="175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0152" y="3933057"/>
            <a:ext cx="223224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6358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9088" y="0"/>
            <a:ext cx="9793088" cy="738859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39752" y="980728"/>
            <a:ext cx="40540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00B050"/>
                </a:solidFill>
              </a:rPr>
              <a:t>«Один - много»</a:t>
            </a:r>
            <a:endParaRPr lang="ru-RU" sz="4400" b="1" dirty="0">
              <a:solidFill>
                <a:srgbClr val="00B05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844824"/>
            <a:ext cx="2384702" cy="3237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2420888"/>
            <a:ext cx="464894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784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9793088" cy="7388597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260648"/>
            <a:ext cx="81724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635896" y="1412776"/>
            <a:ext cx="1709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кудахчет</a:t>
            </a:r>
          </a:p>
          <a:p>
            <a:r>
              <a:rPr lang="ru-RU" sz="2400" dirty="0" smtClean="0"/>
              <a:t>кукарекает</a:t>
            </a:r>
          </a:p>
          <a:p>
            <a:r>
              <a:rPr lang="ru-RU" sz="2400" dirty="0" smtClean="0"/>
              <a:t>гогочет</a:t>
            </a:r>
          </a:p>
          <a:p>
            <a:r>
              <a:rPr lang="ru-RU" sz="2400" dirty="0" smtClean="0"/>
              <a:t>крякает</a:t>
            </a:r>
          </a:p>
          <a:p>
            <a:r>
              <a:rPr lang="ru-RU" sz="2400" dirty="0" smtClean="0"/>
              <a:t>пищит</a:t>
            </a:r>
            <a:endParaRPr lang="ru-RU" dirty="0" smtClean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9552" y="1916832"/>
            <a:ext cx="1827659" cy="2101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75856" y="3501008"/>
            <a:ext cx="1539773" cy="1487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3528" y="4797152"/>
            <a:ext cx="2285135" cy="180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652120" y="1556792"/>
            <a:ext cx="2593013" cy="1909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13" cstate="print"/>
          <a:srcRect r="12108"/>
          <a:stretch>
            <a:fillRect/>
          </a:stretch>
        </p:blipFill>
        <p:spPr bwMode="auto">
          <a:xfrm>
            <a:off x="5508104" y="3789040"/>
            <a:ext cx="2687219" cy="2287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куры (2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4" cstate="print"/>
          <a:stretch>
            <a:fillRect/>
          </a:stretch>
        </p:blipFill>
        <p:spPr>
          <a:xfrm>
            <a:off x="1907704" y="3573016"/>
            <a:ext cx="304800" cy="304800"/>
          </a:xfrm>
          <a:prstGeom prst="rect">
            <a:avLst/>
          </a:prstGeom>
        </p:spPr>
      </p:pic>
      <p:pic>
        <p:nvPicPr>
          <p:cNvPr id="16" name="петух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5" cstate="print"/>
          <a:stretch>
            <a:fillRect/>
          </a:stretch>
        </p:blipFill>
        <p:spPr>
          <a:xfrm>
            <a:off x="2051720" y="6093296"/>
            <a:ext cx="304800" cy="304800"/>
          </a:xfrm>
          <a:prstGeom prst="rect">
            <a:avLst/>
          </a:prstGeom>
        </p:spPr>
      </p:pic>
      <p:pic>
        <p:nvPicPr>
          <p:cNvPr id="17" name="цыпленок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6" cstate="print"/>
          <a:stretch>
            <a:fillRect/>
          </a:stretch>
        </p:blipFill>
        <p:spPr>
          <a:xfrm>
            <a:off x="4355976" y="4581128"/>
            <a:ext cx="304800" cy="304800"/>
          </a:xfrm>
          <a:prstGeom prst="rect">
            <a:avLst/>
          </a:prstGeom>
        </p:spPr>
      </p:pic>
      <p:pic>
        <p:nvPicPr>
          <p:cNvPr id="18" name="утки.mp3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17" cstate="print"/>
          <a:stretch>
            <a:fillRect/>
          </a:stretch>
        </p:blipFill>
        <p:spPr>
          <a:xfrm>
            <a:off x="5796136" y="2996952"/>
            <a:ext cx="304800" cy="304800"/>
          </a:xfrm>
          <a:prstGeom prst="rect">
            <a:avLst/>
          </a:prstGeom>
        </p:spPr>
      </p:pic>
      <p:pic>
        <p:nvPicPr>
          <p:cNvPr id="19" name="гусь.mp3">
            <a:hlinkClick r:id="" action="ppaction://media"/>
          </p:cNvPr>
          <p:cNvPicPr>
            <a:picLocks noRot="1" noChangeAspect="1"/>
          </p:cNvPicPr>
          <p:nvPr>
            <a:audioFile r:link="rId5"/>
          </p:nvPr>
        </p:nvPicPr>
        <p:blipFill>
          <a:blip r:embed="rId18" cstate="print"/>
          <a:stretch>
            <a:fillRect/>
          </a:stretch>
        </p:blipFill>
        <p:spPr>
          <a:xfrm>
            <a:off x="5796136" y="558924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84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4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59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437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78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099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showWhenStopped="0"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173705"/>
            <a:ext cx="9793088" cy="7388597"/>
          </a:xfrm>
          <a:prstGeom prst="rect">
            <a:avLst/>
          </a:prstGeom>
        </p:spPr>
      </p:pic>
      <p:pic>
        <p:nvPicPr>
          <p:cNvPr id="1026" name="Picture 2" descr="C:\Users\пользователь\Desktop\iL3LHST6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5220072" y="1556792"/>
            <a:ext cx="3240360" cy="381642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60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173705"/>
            <a:ext cx="9793088" cy="7388597"/>
          </a:xfrm>
          <a:prstGeom prst="rect">
            <a:avLst/>
          </a:prstGeom>
        </p:spPr>
      </p:pic>
      <p:pic>
        <p:nvPicPr>
          <p:cNvPr id="4098" name="Picture 2" descr="https://im0-tub-ru.yandex.net/i?id=b5788a38fc575d280d52791924d23ebe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46640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5004048" y="1412776"/>
            <a:ext cx="3240360" cy="41044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94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137720"/>
            <a:ext cx="9793088" cy="7388597"/>
          </a:xfrm>
          <a:prstGeom prst="rect">
            <a:avLst/>
          </a:prstGeom>
        </p:spPr>
      </p:pic>
      <p:pic>
        <p:nvPicPr>
          <p:cNvPr id="3074" name="Picture 2" descr="https://ds04.infourok.ru/uploads/ex/03e7/00071c4e-f73d8d08/img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46641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4788024" y="1484784"/>
            <a:ext cx="3096344" cy="42484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71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173705"/>
            <a:ext cx="9793088" cy="7388597"/>
          </a:xfrm>
          <a:prstGeom prst="rect">
            <a:avLst/>
          </a:prstGeom>
        </p:spPr>
      </p:pic>
      <p:pic>
        <p:nvPicPr>
          <p:cNvPr id="1026" name="Picture 2" descr="http://d.radikal.ru/d06/1901/dc/979b671b295e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44" y="-171400"/>
            <a:ext cx="9793088" cy="73825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205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173705"/>
            <a:ext cx="9793088" cy="7388597"/>
          </a:xfrm>
          <a:prstGeom prst="rect">
            <a:avLst/>
          </a:prstGeom>
        </p:spPr>
      </p:pic>
      <p:pic>
        <p:nvPicPr>
          <p:cNvPr id="17410" name="Picture 2" descr="https://avatars.mds.yandex.net/get-pdb/2186882/e78ea9c7-2162-4b5a-abc9-b4ef1c8638f9/s1200?webp=fal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7" y="764704"/>
            <a:ext cx="7575756" cy="54726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896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173705"/>
            <a:ext cx="9793088" cy="738859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47864" y="2852936"/>
            <a:ext cx="38884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Петух — курица — цыплята</a:t>
            </a:r>
          </a:p>
          <a:p>
            <a:r>
              <a:rPr lang="ru-RU" dirty="0" smtClean="0">
                <a:latin typeface="Arial Black" panose="020B0A04020102020204" pitchFamily="34" charset="0"/>
              </a:rPr>
              <a:t>Утка — селезень — утята</a:t>
            </a:r>
          </a:p>
          <a:p>
            <a:r>
              <a:rPr lang="ru-RU" dirty="0" smtClean="0">
                <a:latin typeface="Arial Black" panose="020B0A04020102020204" pitchFamily="34" charset="0"/>
              </a:rPr>
              <a:t>Гусь — гусыня — гусята</a:t>
            </a:r>
          </a:p>
        </p:txBody>
      </p:sp>
      <p:pic>
        <p:nvPicPr>
          <p:cNvPr id="16386" name="Picture 2" descr="https://yandex.ru/images/_crpd/VP1iY3770/f7bf3fsim/hgN0TYqR1PGVnVO1reGrEk6I-jOpMynZB4_eiHKBv1NhElZOhY4kRPgLzLV0Dey8gW9ivGNjBS-gZd0zGve5wt8acTWDqI3NhJgf9emVmlNKjNNy2GJ8xGOjwpg6ha8yGU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844824"/>
            <a:ext cx="2319237" cy="174522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574788" y="836712"/>
            <a:ext cx="60051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«НАЗОВИ СЕМЬЮ»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6388" name="Picture 4" descr="https://mishka-knizhka.ru/wp-content/uploads/2019/08/rebjata-i-utjata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4077072"/>
            <a:ext cx="1700188" cy="1978523"/>
          </a:xfrm>
          <a:prstGeom prst="rect">
            <a:avLst/>
          </a:prstGeom>
          <a:noFill/>
        </p:spPr>
      </p:pic>
      <p:pic>
        <p:nvPicPr>
          <p:cNvPr id="16390" name="Picture 6" descr="https://i.pinimg.com/originals/6d/3e/cd/6d3ecdd6baaea9f2a93c8e9649f71bc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4437112"/>
            <a:ext cx="2314316" cy="16561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921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944" y="-173706"/>
            <a:ext cx="9793088" cy="7388597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 b="16561"/>
          <a:stretch>
            <a:fillRect/>
          </a:stretch>
        </p:blipFill>
        <p:spPr bwMode="auto">
          <a:xfrm>
            <a:off x="5652120" y="1006225"/>
            <a:ext cx="265875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 descr="https://im0-tub-ru.yandex.net/i?id=f7caa7387e7eca88c30704ab8ad60c8d-l&amp;n=13"/>
          <p:cNvPicPr>
            <a:picLocks noChangeAspect="1" noChangeArrowheads="1"/>
          </p:cNvPicPr>
          <p:nvPr/>
        </p:nvPicPr>
        <p:blipFill>
          <a:blip r:embed="rId4" cstate="print"/>
          <a:srcRect l="5580" t="10204" r="3926" b="8494"/>
          <a:stretch>
            <a:fillRect/>
          </a:stretch>
        </p:blipFill>
        <p:spPr bwMode="auto">
          <a:xfrm>
            <a:off x="899592" y="764704"/>
            <a:ext cx="4752528" cy="547260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15366" name="Picture 6" descr="https://im0-tub-ru.yandex.net/i?id=a68c636fd16c26d4bcae44b4ee1e81bf&amp;n=13&amp;exp=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1" y="3284984"/>
            <a:ext cx="2664296" cy="29523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62723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173705"/>
            <a:ext cx="9793088" cy="7388597"/>
          </a:xfrm>
          <a:prstGeom prst="rect">
            <a:avLst/>
          </a:prstGeom>
        </p:spPr>
      </p:pic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332657"/>
            <a:ext cx="6840760" cy="937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916832"/>
            <a:ext cx="2384301" cy="2589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1484783"/>
            <a:ext cx="1800200" cy="1862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4581128"/>
            <a:ext cx="1830203" cy="1517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 descr="https://im0-tub-ru.yandex.net/i?id=bb88580942f942b2c367f0b2f15afd0d-l&amp;n=13"/>
          <p:cNvPicPr>
            <a:picLocks noChangeAspect="1" noChangeArrowheads="1"/>
          </p:cNvPicPr>
          <p:nvPr/>
        </p:nvPicPr>
        <p:blipFill>
          <a:blip r:embed="rId7" cstate="print"/>
          <a:srcRect l="13401" t="19700" r="34573" b="12193"/>
          <a:stretch>
            <a:fillRect/>
          </a:stretch>
        </p:blipFill>
        <p:spPr bwMode="auto">
          <a:xfrm>
            <a:off x="6084167" y="1484784"/>
            <a:ext cx="2024225" cy="1656184"/>
          </a:xfrm>
          <a:prstGeom prst="rect">
            <a:avLst/>
          </a:prstGeom>
          <a:noFill/>
        </p:spPr>
      </p:pic>
      <p:pic>
        <p:nvPicPr>
          <p:cNvPr id="14344" name="Picture 8" descr="https://avatars.mds.yandex.net/get-pdb/1927089/9cd33cdb-aa9c-4d44-a5eb-ce7e88887c54/s1200?webp=false"/>
          <p:cNvPicPr>
            <a:picLocks noChangeAspect="1" noChangeArrowheads="1"/>
          </p:cNvPicPr>
          <p:nvPr/>
        </p:nvPicPr>
        <p:blipFill>
          <a:blip r:embed="rId8" cstate="print"/>
          <a:srcRect l="2121" t="9969" r="2427" b="5296"/>
          <a:stretch>
            <a:fillRect/>
          </a:stretch>
        </p:blipFill>
        <p:spPr bwMode="auto">
          <a:xfrm>
            <a:off x="1043608" y="4581128"/>
            <a:ext cx="2304256" cy="15937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746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173705"/>
            <a:ext cx="9793088" cy="738859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99792" y="692696"/>
            <a:ext cx="40540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«Один - много»</a:t>
            </a:r>
            <a:endParaRPr lang="ru-RU" sz="44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916832"/>
            <a:ext cx="2143894" cy="2845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2204864"/>
            <a:ext cx="3739803" cy="389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7618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149551"/>
            <a:ext cx="9793088" cy="738859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908720"/>
            <a:ext cx="3231203" cy="153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764704"/>
            <a:ext cx="4041161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C:\Users\пользователь\Desktop\iK4657BS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2924944"/>
            <a:ext cx="3312368" cy="3312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109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173705"/>
            <a:ext cx="9793088" cy="738859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60648"/>
            <a:ext cx="7179196" cy="117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2060848"/>
            <a:ext cx="2703389" cy="2571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1772816"/>
            <a:ext cx="2106935" cy="1500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4293096"/>
            <a:ext cx="2264668" cy="1567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1700808"/>
            <a:ext cx="2160240" cy="149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8184" y="4221088"/>
            <a:ext cx="1943365" cy="1899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558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173705"/>
            <a:ext cx="9793088" cy="738859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95736" y="692696"/>
            <a:ext cx="45429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chemeClr val="tx2">
                    <a:lumMod val="75000"/>
                  </a:schemeClr>
                </a:solidFill>
              </a:rPr>
              <a:t>« Один - много»</a:t>
            </a:r>
            <a:endParaRPr lang="ru-RU" sz="4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99" y="1844824"/>
            <a:ext cx="3379173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772816"/>
            <a:ext cx="3456384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558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45</Words>
  <Application>Microsoft Office PowerPoint</Application>
  <PresentationFormat>Экран (4:3)</PresentationFormat>
  <Paragraphs>14</Paragraphs>
  <Slides>17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Маргарита</dc:creator>
  <cp:lastModifiedBy>User</cp:lastModifiedBy>
  <cp:revision>43</cp:revision>
  <dcterms:created xsi:type="dcterms:W3CDTF">2014-10-26T18:34:30Z</dcterms:created>
  <dcterms:modified xsi:type="dcterms:W3CDTF">2020-05-16T08:07:03Z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2094052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