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66" r:id="rId4"/>
    <p:sldId id="267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68" r:id="rId15"/>
    <p:sldId id="271" r:id="rId16"/>
    <p:sldId id="270" r:id="rId17"/>
    <p:sldId id="272" r:id="rId18"/>
    <p:sldId id="274" r:id="rId19"/>
    <p:sldId id="262" r:id="rId20"/>
    <p:sldId id="261" r:id="rId21"/>
    <p:sldId id="260" r:id="rId22"/>
    <p:sldId id="264" r:id="rId23"/>
    <p:sldId id="26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C7AB-02CF-4DDB-A3AB-43D53FD6178D}" type="datetimeFigureOut">
              <a:rPr lang="ru-RU" smtClean="0"/>
              <a:t>пт 15.05.20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9A95-CB73-43F1-8B9A-C0BD68FB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2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C7AB-02CF-4DDB-A3AB-43D53FD6178D}" type="datetimeFigureOut">
              <a:rPr lang="ru-RU" smtClean="0"/>
              <a:t>пт 15.05.20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9A95-CB73-43F1-8B9A-C0BD68FB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8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C7AB-02CF-4DDB-A3AB-43D53FD6178D}" type="datetimeFigureOut">
              <a:rPr lang="ru-RU" smtClean="0"/>
              <a:t>пт 15.05.20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9A95-CB73-43F1-8B9A-C0BD68FB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14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C7AB-02CF-4DDB-A3AB-43D53FD6178D}" type="datetimeFigureOut">
              <a:rPr lang="ru-RU" smtClean="0"/>
              <a:t>пт 15.05.20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9A95-CB73-43F1-8B9A-C0BD68FB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2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C7AB-02CF-4DDB-A3AB-43D53FD6178D}" type="datetimeFigureOut">
              <a:rPr lang="ru-RU" smtClean="0"/>
              <a:t>пт 15.05.20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9A95-CB73-43F1-8B9A-C0BD68FB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93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C7AB-02CF-4DDB-A3AB-43D53FD6178D}" type="datetimeFigureOut">
              <a:rPr lang="ru-RU" smtClean="0"/>
              <a:t>пт 15.05.20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9A95-CB73-43F1-8B9A-C0BD68FB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C7AB-02CF-4DDB-A3AB-43D53FD6178D}" type="datetimeFigureOut">
              <a:rPr lang="ru-RU" smtClean="0"/>
              <a:t>пт 15.05.20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9A95-CB73-43F1-8B9A-C0BD68FB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7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C7AB-02CF-4DDB-A3AB-43D53FD6178D}" type="datetimeFigureOut">
              <a:rPr lang="ru-RU" smtClean="0"/>
              <a:t>пт 15.05.20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9A95-CB73-43F1-8B9A-C0BD68FB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3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C7AB-02CF-4DDB-A3AB-43D53FD6178D}" type="datetimeFigureOut">
              <a:rPr lang="ru-RU" smtClean="0"/>
              <a:t>пт 15.05.20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9A95-CB73-43F1-8B9A-C0BD68FB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C7AB-02CF-4DDB-A3AB-43D53FD6178D}" type="datetimeFigureOut">
              <a:rPr lang="ru-RU" smtClean="0"/>
              <a:t>пт 15.05.20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9A95-CB73-43F1-8B9A-C0BD68FB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7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C7AB-02CF-4DDB-A3AB-43D53FD6178D}" type="datetimeFigureOut">
              <a:rPr lang="ru-RU" smtClean="0"/>
              <a:t>пт 15.05.20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9A95-CB73-43F1-8B9A-C0BD68FB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98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DC7AB-02CF-4DDB-A3AB-43D53FD6178D}" type="datetimeFigureOut">
              <a:rPr lang="ru-RU" smtClean="0"/>
              <a:t>пт 15.05.20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69A95-CB73-43F1-8B9A-C0BD68FB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15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3.png"/><Relationship Id="rId5" Type="http://schemas.openxmlformats.org/officeDocument/2006/relationships/image" Target="../media/image7.jpeg"/><Relationship Id="rId10" Type="http://schemas.openxmlformats.org/officeDocument/2006/relationships/image" Target="../media/image10.jpg"/><Relationship Id="rId4" Type="http://schemas.openxmlformats.org/officeDocument/2006/relationships/image" Target="../media/image1.jpe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0.jpg"/><Relationship Id="rId5" Type="http://schemas.openxmlformats.org/officeDocument/2006/relationships/image" Target="../media/image7.jpeg"/><Relationship Id="rId10" Type="http://schemas.openxmlformats.org/officeDocument/2006/relationships/image" Target="../media/image13.jpeg"/><Relationship Id="rId4" Type="http://schemas.openxmlformats.org/officeDocument/2006/relationships/image" Target="../media/image1.jpeg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0.jpg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4.jpg"/><Relationship Id="rId5" Type="http://schemas.openxmlformats.org/officeDocument/2006/relationships/image" Target="../media/image7.jpeg"/><Relationship Id="rId10" Type="http://schemas.openxmlformats.org/officeDocument/2006/relationships/image" Target="../media/image13.jpeg"/><Relationship Id="rId4" Type="http://schemas.openxmlformats.org/officeDocument/2006/relationships/image" Target="../media/image1.jpeg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0.jpg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4.jpg"/><Relationship Id="rId5" Type="http://schemas.openxmlformats.org/officeDocument/2006/relationships/image" Target="../media/image7.jpeg"/><Relationship Id="rId10" Type="http://schemas.openxmlformats.org/officeDocument/2006/relationships/image" Target="../media/image13.jpeg"/><Relationship Id="rId4" Type="http://schemas.openxmlformats.org/officeDocument/2006/relationships/image" Target="../media/image1.jpeg"/><Relationship Id="rId9" Type="http://schemas.openxmlformats.org/officeDocument/2006/relationships/image" Target="../media/image12.jpeg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1.jp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g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g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9.m4a"/><Relationship Id="rId7" Type="http://schemas.openxmlformats.org/officeDocument/2006/relationships/image" Target="../media/image10.jp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0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0.m4a"/><Relationship Id="rId7" Type="http://schemas.openxmlformats.org/officeDocument/2006/relationships/image" Target="../media/image8.jp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6" Type="http://schemas.openxmlformats.org/officeDocument/2006/relationships/image" Target="../media/image14.jpg"/><Relationship Id="rId5" Type="http://schemas.openxmlformats.org/officeDocument/2006/relationships/image" Target="../media/image31.jp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32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10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5782" y="207818"/>
            <a:ext cx="97951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общеобразовательное учреждение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 Детский сад №6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Дюймовочка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0145" y="1154300"/>
            <a:ext cx="983672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занятие </a:t>
            </a:r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подготовительной группы </a:t>
            </a:r>
            <a:endParaRPr lang="ru-RU" sz="4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тему:</a:t>
            </a:r>
            <a:endParaRPr lang="ru-RU" sz="4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«Комнатные растения»</a:t>
            </a:r>
          </a:p>
          <a:p>
            <a:pPr algn="ctr"/>
            <a:endParaRPr lang="ru-RU" sz="4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воспитатель группы №2 « Теремок»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Коняшкина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</a:p>
          <a:p>
            <a:pPr algn="ctr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г.Людиново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  <a:p>
            <a:pPr algn="ctr"/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66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64">
        <p:fade/>
      </p:transition>
    </mc:Choice>
    <mc:Fallback xmlns="">
      <p:transition spd="med" advTm="23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26327" y="318655"/>
            <a:ext cx="8118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комнатные растения вы знаете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8" y="1160530"/>
            <a:ext cx="3080783" cy="2572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7" y="3565206"/>
            <a:ext cx="2788227" cy="2788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84" y="1698012"/>
            <a:ext cx="3368264" cy="2245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07" y="3516298"/>
            <a:ext cx="2113002" cy="2817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82" y="1160370"/>
            <a:ext cx="2646097" cy="2242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04" y="4098447"/>
            <a:ext cx="2710733" cy="2796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4.90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95">
        <p:fade/>
      </p:transition>
    </mc:Choice>
    <mc:Fallback xmlns="">
      <p:transition spd="med" advTm="2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8"/>
        <p14:stopEvt time="1805" objId="8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26327" y="318655"/>
            <a:ext cx="8118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комнатные растения вы знаете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8" y="1160530"/>
            <a:ext cx="3080783" cy="2572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66" y="3499755"/>
            <a:ext cx="2788227" cy="2788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84" y="1698012"/>
            <a:ext cx="3368264" cy="2245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07" y="3516298"/>
            <a:ext cx="2113002" cy="2817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82" y="1160370"/>
            <a:ext cx="2646097" cy="2242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775" y="3220874"/>
            <a:ext cx="3070517" cy="2047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04" y="4098447"/>
            <a:ext cx="2710733" cy="2796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68.063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0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37">
        <p:fade/>
      </p:transition>
    </mc:Choice>
    <mc:Fallback xmlns="">
      <p:transition spd="med" advTm="23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9"/>
        <p14:stopEvt time="1940" objId="9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26327" y="318655"/>
            <a:ext cx="8118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комнатные растения вы знаете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8" y="1160530"/>
            <a:ext cx="3080783" cy="2572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66" y="3499755"/>
            <a:ext cx="2788227" cy="2788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84" y="1698012"/>
            <a:ext cx="3368264" cy="2245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07" y="3516298"/>
            <a:ext cx="2113002" cy="2817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82" y="1160370"/>
            <a:ext cx="2646097" cy="2242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775" y="3220874"/>
            <a:ext cx="3070517" cy="2047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613" y="781136"/>
            <a:ext cx="2553321" cy="25533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04" y="4098447"/>
            <a:ext cx="2710733" cy="2796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4.58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6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11">
        <p:fade/>
      </p:transition>
    </mc:Choice>
    <mc:Fallback xmlns="">
      <p:transition spd="med" advTm="31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11"/>
        <p14:stopEvt time="2793" objId="11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26327" y="318655"/>
            <a:ext cx="8118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комнатные растения вы знаете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8" y="1160530"/>
            <a:ext cx="3080783" cy="2572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66" y="3499755"/>
            <a:ext cx="2788227" cy="2788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84" y="1698012"/>
            <a:ext cx="3368264" cy="2245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07" y="3516298"/>
            <a:ext cx="2113002" cy="2817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82" y="1160370"/>
            <a:ext cx="2646097" cy="2242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775" y="3220874"/>
            <a:ext cx="3070517" cy="2047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613" y="781136"/>
            <a:ext cx="2553321" cy="25533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04" y="4098447"/>
            <a:ext cx="2710733" cy="2796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896" y="3025180"/>
            <a:ext cx="1850136" cy="243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5" end="242.764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45411" y="3256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3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22">
        <p:fade/>
      </p:transition>
    </mc:Choice>
    <mc:Fallback xmlns="">
      <p:transition spd="med" advTm="36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12"/>
        <p14:stopEvt time="2803" objId="1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2" y="0"/>
            <a:ext cx="10238509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6.637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588">
        <p:fade/>
      </p:transition>
    </mc:Choice>
    <mc:Fallback xmlns="">
      <p:transition spd="med" advTm="26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5895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" y="184005"/>
            <a:ext cx="4156364" cy="2658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27" y="-280315"/>
            <a:ext cx="4113934" cy="4702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6" y="3259955"/>
            <a:ext cx="4589780" cy="32522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82" y="366261"/>
            <a:ext cx="2985232" cy="2881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3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1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844">
        <p:fade/>
      </p:transition>
    </mc:Choice>
    <mc:Fallback xmlns="">
      <p:transition spd="med" advTm="39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38727" objId="7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6429"/>
            <a:ext cx="11277600" cy="5521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560618" y="498764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размножаются комнатные растения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0.13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218">
        <p:fade/>
      </p:transition>
    </mc:Choice>
    <mc:Fallback xmlns="">
      <p:transition spd="med" advTm="262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  <p14:stopEvt time="25023" objId="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99" y="2187974"/>
            <a:ext cx="3358023" cy="48743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" y="698900"/>
            <a:ext cx="5608711" cy="42065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621" y="245077"/>
            <a:ext cx="4392897" cy="4135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31273" y="429491"/>
            <a:ext cx="5264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Традесканция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1745" y="691101"/>
            <a:ext cx="23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Герань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2909" y="5615350"/>
            <a:ext cx="1973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Бальзамин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04.616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26">
        <p:fade/>
      </p:transition>
    </mc:Choice>
    <mc:Fallback xmlns="">
      <p:transition spd="med" advTm="7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6948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41" y="1565563"/>
            <a:ext cx="4164856" cy="4172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265" y="1395963"/>
            <a:ext cx="5045736" cy="36920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092036" y="568036"/>
            <a:ext cx="278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Фиалка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9605" y="2189018"/>
            <a:ext cx="416977" cy="105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592291" y="568036"/>
            <a:ext cx="3616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лорофитум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0.09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393">
        <p:fade/>
      </p:transition>
    </mc:Choice>
    <mc:Fallback xmlns="">
      <p:transition spd="med" advTm="283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27247" objId="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6218" y="429491"/>
            <a:ext cx="8174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очему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комнатные растения так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человека?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70" y="2741493"/>
            <a:ext cx="5955969" cy="3974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11" y="1233458"/>
            <a:ext cx="5763490" cy="3844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8" y="318656"/>
            <a:ext cx="4410230" cy="4410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44.13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197">
        <p:fade/>
      </p:transition>
    </mc:Choice>
    <mc:Fallback xmlns="">
      <p:transition spd="med" advTm="401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6"/>
        <p14:stopEvt time="38667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6" y="841987"/>
            <a:ext cx="7467600" cy="5174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910" y="1240629"/>
            <a:ext cx="36160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зеленый на окошке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Средь зимы у нас растет.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- эти крошки,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 гигант большой растет.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нежны у них цветы.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Стебли - чудной красоты.</a:t>
            </a: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3.34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101">
        <p:fade/>
      </p:transition>
    </mc:Choice>
    <mc:Fallback xmlns="">
      <p:transition spd="med" advTm="311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30141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1802848"/>
            <a:ext cx="5140790" cy="4293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35527" y="-55418"/>
            <a:ext cx="6608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Бегония</a:t>
            </a:r>
            <a:r>
              <a:rPr lang="ru-RU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-прекрасно </a:t>
            </a:r>
            <a:r>
              <a:rPr lang="ru-RU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увлажняет воздух, а также </a:t>
            </a:r>
            <a:r>
              <a:rPr lang="ru-RU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вытягивают </a:t>
            </a:r>
            <a:r>
              <a:rPr lang="ru-RU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него пыль.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02" y="20782"/>
            <a:ext cx="4387405" cy="45263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292436" y="4668982"/>
            <a:ext cx="65809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Кактус</a:t>
            </a:r>
            <a:r>
              <a:rPr lang="ru-RU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особенно с длинными иголками, уничтожает микробов и защищает организм человека от вредного электромагнитного излучения. </a:t>
            </a: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975.50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8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698">
        <p:fade/>
      </p:transition>
    </mc:Choice>
    <mc:Fallback xmlns="">
      <p:transition spd="med" advTm="396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741" objId="4"/>
        <p14:stopEvt time="38940" objId="4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8656" y="374073"/>
            <a:ext cx="533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Алоэ</a:t>
            </a:r>
            <a:r>
              <a:rPr lang="ru-RU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применяется в народной </a:t>
            </a:r>
            <a:endParaRPr lang="ru-RU" sz="2800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медицине для </a:t>
            </a:r>
            <a:r>
              <a:rPr lang="ru-RU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заживления ран и ожогов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31" y="1702253"/>
            <a:ext cx="3148385" cy="4149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814115" y="4294910"/>
            <a:ext cx="67959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Фикус,</a:t>
            </a:r>
            <a:r>
              <a:rPr lang="ru-RU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кроме своей способности насыщать воздух кислородом, устраняет токсины и вредные летучие вещества.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41" y="374073"/>
            <a:ext cx="4203372" cy="4203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16.4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21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428">
        <p:fade/>
      </p:transition>
    </mc:Choice>
    <mc:Fallback xmlns="">
      <p:transition spd="med" advTm="294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97" objId="2"/>
        <p14:stopEvt time="27418" objId="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83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2836" y="512618"/>
            <a:ext cx="6373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Герань</a:t>
            </a:r>
            <a:r>
              <a:rPr lang="ru-RU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растение благотворно влияет на нервную систему человека.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" y="1799234"/>
            <a:ext cx="5037236" cy="4269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605272" y="1593273"/>
            <a:ext cx="57000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Хлорофитум</a:t>
            </a:r>
            <a:r>
              <a:rPr lang="ru-RU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уникальной способностью очищать воздух в квартире </a:t>
            </a:r>
            <a:r>
              <a:rPr lang="ru-RU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вредных веществ. </a:t>
            </a:r>
            <a:endParaRPr lang="ru-RU" sz="2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27" y="2754738"/>
            <a:ext cx="4214098" cy="4214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3.91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3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306">
        <p:fade/>
      </p:transition>
    </mc:Choice>
    <mc:Fallback xmlns="">
      <p:transition spd="med" advTm="203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9655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1450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0420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Цветы, как люди, на добро щедры.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И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свежее дыханье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отдавая,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Они цветут, сердца отогревая,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Как 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маленькие теплые костры.</a:t>
            </a: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39.9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9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993">
        <p:fade/>
      </p:transition>
    </mc:Choice>
    <mc:Fallback xmlns="">
      <p:transition spd="med" advTm="539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5250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7455" y="429491"/>
            <a:ext cx="9282545" cy="80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99855" y="581891"/>
            <a:ext cx="9282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растения называются комнатными?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70" y="890878"/>
            <a:ext cx="4471766" cy="4471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06" y="3068030"/>
            <a:ext cx="6312987" cy="3736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625" y="1105111"/>
            <a:ext cx="5475375" cy="33079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.82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72">
        <p:fade/>
      </p:transition>
    </mc:Choice>
    <mc:Fallback xmlns="">
      <p:transition spd="med" advTm="141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7"/>
        <p14:stopEvt time="12957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26327" y="318655"/>
            <a:ext cx="8118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комнатные растения вы знаете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1.33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3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24">
        <p:fade/>
      </p:transition>
    </mc:Choice>
    <mc:Fallback xmlns="">
      <p:transition spd="med" advTm="8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7585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26327" y="318655"/>
            <a:ext cx="8118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комнатные растения вы знаете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8" y="1160530"/>
            <a:ext cx="3080783" cy="2572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5.14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9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45">
        <p:fade/>
      </p:transition>
    </mc:Choice>
    <mc:Fallback xmlns="">
      <p:transition spd="med" advTm="3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  <p14:stopEvt time="3091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26327" y="318655"/>
            <a:ext cx="8118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комнатные растения вы знаете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8" y="1160530"/>
            <a:ext cx="3080783" cy="2572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66" y="3499755"/>
            <a:ext cx="2788227" cy="2788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8.80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5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3">
        <p:fade/>
      </p:transition>
    </mc:Choice>
    <mc:Fallback xmlns="">
      <p:transition spd="med" advTm="26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2501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26327" y="318655"/>
            <a:ext cx="8118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комнатные растения вы знаете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8" y="1160530"/>
            <a:ext cx="3080783" cy="2572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66" y="3499755"/>
            <a:ext cx="2788227" cy="2788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29" y="1739576"/>
            <a:ext cx="3368264" cy="2245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9.006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1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38">
        <p:fade/>
      </p:transition>
    </mc:Choice>
    <mc:Fallback xmlns="">
      <p:transition spd="med" advTm="29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2504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26327" y="318655"/>
            <a:ext cx="8118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комнатные растения вы знаете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8" y="1160530"/>
            <a:ext cx="3080783" cy="2572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66" y="3499755"/>
            <a:ext cx="2788227" cy="2788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84" y="1698012"/>
            <a:ext cx="3368264" cy="2245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04" y="4098447"/>
            <a:ext cx="2710733" cy="2796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7.965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8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62">
        <p:fade/>
      </p:transition>
    </mc:Choice>
    <mc:Fallback xmlns="">
      <p:transition spd="med" advTm="2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2264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01820/e33dcbc3-d6bd-4772-a0ae-e03415c1c1e8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26327" y="318655"/>
            <a:ext cx="8118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комнатные растения вы знаете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8" y="1160530"/>
            <a:ext cx="3080783" cy="2572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66" y="3499755"/>
            <a:ext cx="2788227" cy="2788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84" y="1698012"/>
            <a:ext cx="3368264" cy="2245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07" y="3516298"/>
            <a:ext cx="2113002" cy="2817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04" y="4098447"/>
            <a:ext cx="2710733" cy="2796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5.52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40">
        <p:fade/>
      </p:transition>
    </mc:Choice>
    <mc:Fallback xmlns="">
      <p:transition spd="med" advTm="28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7"/>
        <p14:stopEvt time="2459" objId="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263</Words>
  <Application>Microsoft Office PowerPoint</Application>
  <PresentationFormat>Широкоэкранный</PresentationFormat>
  <Paragraphs>49</Paragraphs>
  <Slides>23</Slides>
  <Notes>0</Notes>
  <HiddenSlides>0</HiddenSlides>
  <MMClips>22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Зачем нам нужны комнатные растения?  ЦВЕТЫ СОЗДАЮТ УЮТ И КРАСОТУ В ДОМЕ. </dc:title>
  <dc:creator>Пользователь</dc:creator>
  <cp:lastModifiedBy>Пользователь</cp:lastModifiedBy>
  <cp:revision>51</cp:revision>
  <dcterms:created xsi:type="dcterms:W3CDTF">2020-05-12T19:35:04Z</dcterms:created>
  <dcterms:modified xsi:type="dcterms:W3CDTF">2020-05-15T08:04:10Z</dcterms:modified>
</cp:coreProperties>
</file>